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86" autoAdjust="0"/>
  </p:normalViewPr>
  <p:slideViewPr>
    <p:cSldViewPr>
      <p:cViewPr varScale="1">
        <p:scale>
          <a:sx n="85" d="100"/>
          <a:sy n="85" d="100"/>
        </p:scale>
        <p:origin x="115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Участники ВсОШ</c:v>
                </c:pt>
              </c:strCache>
            </c:strRef>
          </c:tx>
          <c:explosion val="25"/>
          <c:cat>
            <c:strRef>
              <c:f>Лист1!$A$2:$A$4</c:f>
              <c:strCache>
                <c:ptCount val="3"/>
                <c:pt idx="0">
                  <c:v>Школьный этап</c:v>
                </c:pt>
                <c:pt idx="1">
                  <c:v>Районный этап</c:v>
                </c:pt>
                <c:pt idx="2">
                  <c:v>Региональный этап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1452</c:v>
                </c:pt>
                <c:pt idx="1">
                  <c:v>444</c:v>
                </c:pt>
                <c:pt idx="2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88D-49B5-B2A6-B002C39941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2019/20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Школьный этап</c:v>
                </c:pt>
                <c:pt idx="1">
                  <c:v>Районный этап</c:v>
                </c:pt>
                <c:pt idx="2">
                  <c:v>Региональный этап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1619</c:v>
                </c:pt>
                <c:pt idx="1">
                  <c:v>466</c:v>
                </c:pt>
                <c:pt idx="2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3B-4A42-961B-EB2D013957D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2020/21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Школьный этап</c:v>
                </c:pt>
                <c:pt idx="1">
                  <c:v>Районный этап</c:v>
                </c:pt>
                <c:pt idx="2">
                  <c:v>Региональный этап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1452</c:v>
                </c:pt>
                <c:pt idx="1">
                  <c:v>444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D3B-4A42-961B-EB2D013957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1888640"/>
        <c:axId val="171897984"/>
      </c:barChart>
      <c:catAx>
        <c:axId val="1718886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1897984"/>
        <c:crosses val="autoZero"/>
        <c:auto val="1"/>
        <c:lblAlgn val="ctr"/>
        <c:lblOffset val="100"/>
        <c:noMultiLvlLbl val="0"/>
      </c:catAx>
      <c:valAx>
        <c:axId val="171897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71888640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11.05.2021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3"/>
            <a:ext cx="7772400" cy="2592288"/>
          </a:xfrm>
        </p:spPr>
        <p:txBody>
          <a:bodyPr>
            <a:normAutofit/>
          </a:bodyPr>
          <a:lstStyle/>
          <a:p>
            <a:r>
              <a:rPr lang="ru-RU" dirty="0"/>
              <a:t>Всероссийская олимпиада школьников</a:t>
            </a:r>
            <a:br>
              <a:rPr lang="ru-RU" dirty="0"/>
            </a:br>
            <a:r>
              <a:rPr lang="ru-RU" dirty="0"/>
              <a:t>2020/21 </a:t>
            </a:r>
            <a:r>
              <a:rPr lang="ru-RU" dirty="0" err="1"/>
              <a:t>уч</a:t>
            </a:r>
            <a:r>
              <a:rPr lang="ru-RU" dirty="0"/>
              <a:t>. год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941168"/>
            <a:ext cx="6400800" cy="1152128"/>
          </a:xfrm>
        </p:spPr>
        <p:txBody>
          <a:bodyPr/>
          <a:lstStyle/>
          <a:p>
            <a:r>
              <a:rPr lang="ru-RU" dirty="0"/>
              <a:t>ГОУ ВСОШ № 4 им. Ж-И. </a:t>
            </a:r>
            <a:r>
              <a:rPr lang="ru-RU" dirty="0" err="1"/>
              <a:t>Кусто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dirty="0"/>
              <a:t>Участники </a:t>
            </a:r>
            <a:r>
              <a:rPr lang="ru-RU" dirty="0" err="1"/>
              <a:t>ВсОШ</a:t>
            </a:r>
            <a:r>
              <a:rPr lang="ru-RU" dirty="0"/>
              <a:t> 2020/21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96752"/>
          <a:ext cx="8229600" cy="5127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/>
          </a:bodyPr>
          <a:lstStyle/>
          <a:p>
            <a:r>
              <a:rPr lang="ru-RU" sz="4000" dirty="0"/>
              <a:t>Кафедра гуманитарных дисциплин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2204863"/>
          <a:ext cx="8229600" cy="4168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Школьный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Районный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Призёры</a:t>
                      </a:r>
                      <a:r>
                        <a:rPr lang="ru-RU" baseline="0" dirty="0"/>
                        <a:t> и победители РЭ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Искусство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История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Литература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Обществознание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Право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Русский язык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ru-RU" dirty="0"/>
                        <a:t>Экономика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/>
              <a:t>Кафедра естественнонаучных дисциплин</a:t>
            </a:r>
            <a:br>
              <a:rPr lang="ru-RU" sz="4000" dirty="0"/>
            </a:br>
            <a:endParaRPr lang="ru-RU" sz="4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5"/>
          <a:ext cx="8229600" cy="43823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581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Школьный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Районный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Победители</a:t>
                      </a:r>
                      <a:r>
                        <a:rPr lang="ru-RU" baseline="0" dirty="0"/>
                        <a:t> и призёры РЭ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Астрономия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Биология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География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Информатика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Математика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Технология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Физика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Химия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5813">
                <a:tc>
                  <a:txBody>
                    <a:bodyPr/>
                    <a:lstStyle/>
                    <a:p>
                      <a:r>
                        <a:rPr lang="ru-RU" dirty="0"/>
                        <a:t>Экология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/>
              <a:t>Иностранные языки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204864"/>
          <a:ext cx="8229600" cy="3014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47261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Школьный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Районный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Победители и призёры РЭ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r>
                        <a:rPr lang="ru-RU" dirty="0">
                          <a:latin typeface="+mn-lt"/>
                        </a:rPr>
                        <a:t>Английский язык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105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r>
                        <a:rPr lang="ru-RU" dirty="0">
                          <a:latin typeface="+mn-lt"/>
                        </a:rPr>
                        <a:t>Итальянский язык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r>
                        <a:rPr lang="ru-RU" dirty="0">
                          <a:latin typeface="+mn-lt"/>
                        </a:rPr>
                        <a:t>Немецкий</a:t>
                      </a:r>
                      <a:r>
                        <a:rPr lang="ru-RU" baseline="0" dirty="0">
                          <a:latin typeface="+mn-lt"/>
                        </a:rPr>
                        <a:t> язык</a:t>
                      </a:r>
                      <a:endParaRPr lang="ru-RU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7261">
                <a:tc>
                  <a:txBody>
                    <a:bodyPr/>
                    <a:lstStyle/>
                    <a:p>
                      <a:r>
                        <a:rPr lang="ru-RU" dirty="0">
                          <a:latin typeface="+mn-lt"/>
                        </a:rPr>
                        <a:t>Французский язык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378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184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+mn-lt"/>
                        </a:rPr>
                        <a:t>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ОБЖ и физическая культура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564903"/>
          <a:ext cx="8229600" cy="1880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006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Школьный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Районный этап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Победители и призёры РЭ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066">
                <a:tc>
                  <a:txBody>
                    <a:bodyPr/>
                    <a:lstStyle/>
                    <a:p>
                      <a:r>
                        <a:rPr lang="ru-RU" dirty="0"/>
                        <a:t>ОБЖ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066">
                <a:tc>
                  <a:txBody>
                    <a:bodyPr/>
                    <a:lstStyle/>
                    <a:p>
                      <a:r>
                        <a:rPr lang="ru-RU" dirty="0"/>
                        <a:t>Физическая культура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/>
              <a:t>ВсОШ</a:t>
            </a:r>
            <a:r>
              <a:rPr lang="ru-RU" dirty="0"/>
              <a:t> 2019/20 – 2020/21, итоги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4653136"/>
            <a:ext cx="5631160" cy="1008112"/>
          </a:xfrm>
        </p:spPr>
        <p:txBody>
          <a:bodyPr>
            <a:normAutofit fontScale="90000"/>
          </a:bodyPr>
          <a:lstStyle/>
          <a:p>
            <a:r>
              <a:rPr lang="ru-RU" dirty="0"/>
              <a:t>Спасибо за внимание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60</TotalTime>
  <Words>156</Words>
  <Application>Microsoft Office PowerPoint</Application>
  <PresentationFormat>Экран (4:3)</PresentationFormat>
  <Paragraphs>96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Calibri</vt:lpstr>
      <vt:lpstr>Constantia</vt:lpstr>
      <vt:lpstr>Wingdings 2</vt:lpstr>
      <vt:lpstr>Поток</vt:lpstr>
      <vt:lpstr>Всероссийская олимпиада школьников 2020/21 уч. год</vt:lpstr>
      <vt:lpstr>Участники ВсОШ 2020/21 </vt:lpstr>
      <vt:lpstr>Кафедра гуманитарных дисциплин</vt:lpstr>
      <vt:lpstr>Кафедра естественнонаучных дисциплин </vt:lpstr>
      <vt:lpstr>Иностранные языки</vt:lpstr>
      <vt:lpstr>ОБЖ и физическая культура</vt:lpstr>
      <vt:lpstr>ВсОШ 2019/20 – 2020/21, итоги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Всероссийская олимпиада школьников 2020/21 уч. год</dc:title>
  <dc:creator>Александр</dc:creator>
  <cp:lastModifiedBy>Валентина Падерина</cp:lastModifiedBy>
  <cp:revision>9</cp:revision>
  <dcterms:created xsi:type="dcterms:W3CDTF">2021-03-21T09:39:51Z</dcterms:created>
  <dcterms:modified xsi:type="dcterms:W3CDTF">2021-05-11T14:55:25Z</dcterms:modified>
</cp:coreProperties>
</file>