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38"/>
  </p:notesMasterIdLst>
  <p:sldIdLst>
    <p:sldId id="256" r:id="rId2"/>
    <p:sldId id="284" r:id="rId3"/>
    <p:sldId id="287" r:id="rId4"/>
    <p:sldId id="257" r:id="rId5"/>
    <p:sldId id="260" r:id="rId6"/>
    <p:sldId id="261" r:id="rId7"/>
    <p:sldId id="262" r:id="rId8"/>
    <p:sldId id="264" r:id="rId9"/>
    <p:sldId id="258" r:id="rId10"/>
    <p:sldId id="265" r:id="rId11"/>
    <p:sldId id="268" r:id="rId12"/>
    <p:sldId id="285" r:id="rId13"/>
    <p:sldId id="273" r:id="rId14"/>
    <p:sldId id="266" r:id="rId15"/>
    <p:sldId id="270" r:id="rId16"/>
    <p:sldId id="283" r:id="rId17"/>
    <p:sldId id="277" r:id="rId18"/>
    <p:sldId id="271" r:id="rId19"/>
    <p:sldId id="275" r:id="rId20"/>
    <p:sldId id="294" r:id="rId21"/>
    <p:sldId id="272" r:id="rId22"/>
    <p:sldId id="276" r:id="rId23"/>
    <p:sldId id="279" r:id="rId24"/>
    <p:sldId id="280" r:id="rId25"/>
    <p:sldId id="269" r:id="rId26"/>
    <p:sldId id="267" r:id="rId27"/>
    <p:sldId id="278" r:id="rId28"/>
    <p:sldId id="293" r:id="rId29"/>
    <p:sldId id="281" r:id="rId30"/>
    <p:sldId id="291" r:id="rId31"/>
    <p:sldId id="282" r:id="rId32"/>
    <p:sldId id="274" r:id="rId33"/>
    <p:sldId id="288" r:id="rId34"/>
    <p:sldId id="289" r:id="rId35"/>
    <p:sldId id="290" r:id="rId36"/>
    <p:sldId id="259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тьяна Романовская" initials="ТР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3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>
        <p:scale>
          <a:sx n="63" d="100"/>
          <a:sy n="63" d="100"/>
        </p:scale>
        <p:origin x="-126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76102-B711-49B0-B049-0712144C5A7D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E9EA8-4FA3-4A7F-99DB-8D3E1F45DF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701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838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09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259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61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39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8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196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231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95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75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3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7EDAC-E5FE-4A8D-912A-15AA17679E6D}" type="datetimeFigureOut">
              <a:rPr lang="ru-RU" smtClean="0"/>
              <a:pPr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A3700-078E-45A1-BA56-C1ADE5589B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56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85553" y="198822"/>
            <a:ext cx="787690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ГБОУ СОШ №4 Кусто</a:t>
            </a:r>
          </a:p>
          <a:p>
            <a:pPr algn="ctr"/>
            <a:endParaRPr lang="ru-RU" sz="4400" dirty="0" smtClean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158" y="1674437"/>
            <a:ext cx="3387777" cy="33755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474356" y="4966289"/>
            <a:ext cx="71567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i="1" dirty="0" smtClean="0">
                <a:solidFill>
                  <a:srgbClr val="002060"/>
                </a:solidFill>
              </a:rPr>
              <a:t>Начальные классы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65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5882168" y="1631850"/>
            <a:ext cx="548829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крутите пёстрый глобус,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найдёте вы на нём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Той страны, страны особой,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которой мы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поём…</a:t>
            </a:r>
            <a:endParaRPr lang="ru-RU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e7.pngegg.com/pngimages/984/921/png-clipart-student-cartoon-have-pupils-everywhere-child-glo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" y="305663"/>
            <a:ext cx="4099559" cy="627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16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Документы со школьного компьютера\Кл.рук.1б\2017-2018\ФОТО\20171005_1249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748">
            <a:off x="8551667" y="4639363"/>
            <a:ext cx="335280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20151030_1238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4000">
            <a:off x="174859" y="279190"/>
            <a:ext cx="2801839" cy="157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C:\Users\vixrova\AppData\Local\Temp\20210212_171233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4016">
            <a:off x="117408" y="3648585"/>
            <a:ext cx="2438962" cy="137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973">
            <a:off x="9357359" y="2454307"/>
            <a:ext cx="2506981" cy="188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602" y="169376"/>
            <a:ext cx="2800930" cy="2100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599" y="4867499"/>
            <a:ext cx="2816948" cy="158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087">
            <a:off x="5842541" y="4777095"/>
            <a:ext cx="2550821" cy="202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 descr="20160129_11060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77" y="5182722"/>
            <a:ext cx="2779421" cy="156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916765" y="2343685"/>
            <a:ext cx="759156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i="1" dirty="0">
                <a:solidFill>
                  <a:srgbClr val="001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в эту страну не идут поезда,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i="1" dirty="0">
                <a:solidFill>
                  <a:srgbClr val="001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мамы за ручку приводят сюда.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i="1" dirty="0">
                <a:solidFill>
                  <a:srgbClr val="001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стране этой звонкой, весёлой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i="1" dirty="0">
                <a:solidFill>
                  <a:srgbClr val="00123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Встречают нас, как новосёлов!</a:t>
            </a:r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78" y="2046237"/>
            <a:ext cx="1935480" cy="145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78" y="169376"/>
            <a:ext cx="3411141" cy="1933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 descr="10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" t="6648" r="5322" b="10030"/>
          <a:stretch>
            <a:fillRect/>
          </a:stretch>
        </p:blipFill>
        <p:spPr bwMode="auto">
          <a:xfrm>
            <a:off x="6299800" y="599550"/>
            <a:ext cx="2343310" cy="1776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76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2021-2022 учебном году в  начальной школе  11 начальных  классов,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обучается 351 ученик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57" y="1951600"/>
            <a:ext cx="3541926" cy="4722568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10"/>
          <a:stretch/>
        </p:blipFill>
        <p:spPr>
          <a:xfrm>
            <a:off x="5051685" y="1986318"/>
            <a:ext cx="6864036" cy="456438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11524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40"/>
          <a:stretch>
            <a:fillRect/>
          </a:stretch>
        </p:blipFill>
        <p:spPr>
          <a:xfrm>
            <a:off x="246018" y="268877"/>
            <a:ext cx="7630885" cy="627126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8138839" y="679268"/>
            <a:ext cx="405316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Кабинеты  оснащены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ученической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мебелью,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индивидуальными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ящиками для детей;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техническими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средствами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обучения.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4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61"/>
          <a:stretch/>
        </p:blipFill>
        <p:spPr>
          <a:xfrm>
            <a:off x="6158769" y="215769"/>
            <a:ext cx="5233337" cy="6380396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80" y="215769"/>
            <a:ext cx="4785297" cy="6380396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32537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070" y="222771"/>
            <a:ext cx="6380396" cy="6380396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4"/>
          <a:stretch/>
        </p:blipFill>
        <p:spPr>
          <a:xfrm>
            <a:off x="524081" y="222771"/>
            <a:ext cx="4347721" cy="637851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25619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02" y="362184"/>
            <a:ext cx="10965714" cy="617352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10194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Обучение в школе ведётся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по учебно-методическому комплекту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«Начальная школа </a:t>
            </a:r>
            <a:r>
              <a:rPr lang="en-US" b="1" dirty="0" smtClean="0">
                <a:solidFill>
                  <a:srgbClr val="002060"/>
                </a:solidFill>
              </a:rPr>
              <a:t>XXI</a:t>
            </a:r>
            <a:r>
              <a:rPr lang="ru-RU" b="1" dirty="0" smtClean="0">
                <a:solidFill>
                  <a:srgbClr val="002060"/>
                </a:solidFill>
              </a:rPr>
              <a:t> века»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894" y="2026844"/>
            <a:ext cx="6726211" cy="465660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58415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Всеми учебниками обеспечивает школьная библиотека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9"/>
          <a:stretch/>
        </p:blipFill>
        <p:spPr>
          <a:xfrm>
            <a:off x="2720714" y="1912703"/>
            <a:ext cx="6639393" cy="404739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15849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45678" y="255563"/>
            <a:ext cx="96987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Все ученики носят красивую и удобную форму </a:t>
            </a:r>
          </a:p>
          <a:p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</a:rPr>
              <a:t>                                                    с эмблемой школы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984" y="2042494"/>
            <a:ext cx="5919936" cy="332996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6" name="Picture 11" descr="F:\Форма новая\_DSC02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4" y="2484121"/>
            <a:ext cx="5217242" cy="3465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72" y="339855"/>
            <a:ext cx="1559706" cy="17989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52137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Вихрова О.В\фото\_m_DNRIuwy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2237">
            <a:off x="356998" y="305365"/>
            <a:ext cx="5601841" cy="371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Вихрова О.В\фото\A1pvBf-Yqv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959" y="3411604"/>
            <a:ext cx="5911936" cy="333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Вихрова О.В\фото\B_h5njkN3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1463">
            <a:off x="6929133" y="391903"/>
            <a:ext cx="3514578" cy="623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92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54039" y="1215014"/>
            <a:ext cx="62008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Все дети начальных классов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обеспечиваются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горячим питанием.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Готовят в школе.</a:t>
            </a:r>
          </a:p>
          <a:p>
            <a:pPr algn="ctr"/>
            <a:r>
              <a:rPr lang="ru-RU" sz="3200" b="1" u="sng" dirty="0" smtClean="0">
                <a:solidFill>
                  <a:srgbClr val="002060"/>
                </a:solidFill>
              </a:rPr>
              <a:t>Завтраки</a:t>
            </a:r>
            <a:r>
              <a:rPr lang="ru-RU" sz="3200" b="1" dirty="0" smtClean="0">
                <a:solidFill>
                  <a:srgbClr val="002060"/>
                </a:solidFill>
              </a:rPr>
              <a:t> для учеников начальной школы </a:t>
            </a:r>
            <a:r>
              <a:rPr lang="ru-RU" sz="3200" b="1" u="sng" dirty="0" smtClean="0">
                <a:solidFill>
                  <a:srgbClr val="002060"/>
                </a:solidFill>
              </a:rPr>
              <a:t>бесплатные</a:t>
            </a:r>
            <a:r>
              <a:rPr lang="ru-RU" sz="3200" b="1" dirty="0" smtClean="0">
                <a:solidFill>
                  <a:srgbClr val="002060"/>
                </a:solidFill>
              </a:rPr>
              <a:t>.</a:t>
            </a:r>
          </a:p>
          <a:p>
            <a:endParaRPr lang="ru-RU" sz="3200" b="1" dirty="0" smtClean="0"/>
          </a:p>
        </p:txBody>
      </p:sp>
      <p:pic>
        <p:nvPicPr>
          <p:cNvPr id="6146" name="Picture 2" descr="https://sun9-66.userapi.com/impg/5KcCqG3p35OZY7gfLiJVyWW8bQ378cJAwtHePQ/6k99rUo3lqE.jpg?size=810x1080&amp;quality=96&amp;sign=abf31c67013a10c3b66caa9d7e7af28e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709" y="536213"/>
            <a:ext cx="4496412" cy="59952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36243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44577" y="0"/>
            <a:ext cx="10515600" cy="15835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Обучение ведётся в одну смену. 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Изучаются следующие дисциплины: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9311" y="25033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41477"/>
              </p:ext>
            </p:extLst>
          </p:nvPr>
        </p:nvGraphicFramePr>
        <p:xfrm>
          <a:off x="539645" y="1583596"/>
          <a:ext cx="10972802" cy="46503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7090"/>
                <a:gridCol w="1633928"/>
                <a:gridCol w="1633928"/>
                <a:gridCol w="1633928"/>
                <a:gridCol w="1633928"/>
              </a:tblGrid>
              <a:tr h="383103"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класс</a:t>
                      </a:r>
                      <a:endParaRPr lang="ru-RU" dirty="0"/>
                    </a:p>
                  </a:txBody>
                  <a:tcPr/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Литературное чтение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Русский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Математика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Окружающий мир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Технология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Музыка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Изобразительное искусство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Французский язык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smtClean="0"/>
                        <a:t>Физическая культура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  <a:tr h="383103">
                <a:tc>
                  <a:txBody>
                    <a:bodyPr/>
                    <a:lstStyle/>
                    <a:p>
                      <a:r>
                        <a:rPr lang="ru-RU" sz="2200" baseline="0" dirty="0" err="1" smtClean="0"/>
                        <a:t>ОРКиСЭ</a:t>
                      </a:r>
                      <a:endParaRPr lang="ru-RU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53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66345" y="271417"/>
            <a:ext cx="80203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На уроках применяются 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разнообразные педагогические технологии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010" y="1507808"/>
            <a:ext cx="3772193" cy="5029591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911" y="1532816"/>
            <a:ext cx="3753437" cy="500458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99420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sun9-36.userapi.com/impg/OzD0oLTwSk0yG2f4qytumf1Nlz9vX8DiTybW7g/KNb0HOLMd9k.jpg?size=1032x581&amp;quality=96&amp;sign=d0c0c3437a100e24062b0f585b454cdd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7156" y="2743836"/>
            <a:ext cx="6449268" cy="36308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83"/>
          <a:stretch>
            <a:fillRect/>
          </a:stretch>
        </p:blipFill>
        <p:spPr>
          <a:xfrm>
            <a:off x="345397" y="390082"/>
            <a:ext cx="4820117" cy="449542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sun9-10.userapi.com/impg/DnrT46v4dmP-1VnVWguZcUwWK4fLX-_rytjIgg/fPnbsuneiFE.jpg?size=1280x850&amp;quality=96&amp;sign=18cdaedfd9ab2dd341ed8b9a9c5c28f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768" y="1554480"/>
            <a:ext cx="5903604" cy="3920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11266" name="Picture 2" descr="https://sun9-72.userapi.com/impg/VthwjAgYRQ-sp68v3t28sGdGxOI6p-M4aj2ndw/XiBIQCfBavo.jpg?size=810x1080&amp;quality=96&amp;sign=691b588131425f755b7abe0dcaf5e01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7999" y="489886"/>
            <a:ext cx="4480562" cy="59740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8697" y="314960"/>
            <a:ext cx="10068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Внеурочная деятельность включает следующие курсы:</a:t>
            </a:r>
            <a:endParaRPr lang="ru-RU" sz="32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0"/>
          <a:stretch>
            <a:fillRect/>
          </a:stretch>
        </p:blipFill>
        <p:spPr>
          <a:xfrm>
            <a:off x="444137" y="1356527"/>
            <a:ext cx="6100614" cy="4142935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7171509" y="1528354"/>
            <a:ext cx="479637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/>
              <a:t>История и культура </a:t>
            </a:r>
          </a:p>
          <a:p>
            <a:pPr marL="342900" indent="-342900"/>
            <a:r>
              <a:rPr lang="ru-RU" sz="2800" dirty="0" smtClean="0"/>
              <a:t>     Санкт-Петербурга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Занимательная математика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Удивительный мир слов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В мире книг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Я и мой мир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Занимательная грамота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Волшебные ниточки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Вокал</a:t>
            </a:r>
          </a:p>
          <a:p>
            <a:pPr marL="342900" indent="-342900">
              <a:buAutoNum type="arabicPeriod"/>
            </a:pPr>
            <a:r>
              <a:rPr lang="ru-RU" sz="2800" dirty="0" smtClean="0"/>
              <a:t>Олимпиадная математика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571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7868" y="248193"/>
            <a:ext cx="497681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Кружки: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Шахматы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ЮИД </a:t>
            </a:r>
            <a:r>
              <a:rPr lang="ru-RU" sz="2800" dirty="0" smtClean="0">
                <a:solidFill>
                  <a:srgbClr val="002060"/>
                </a:solidFill>
              </a:rPr>
              <a:t>(Юные инспекторы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 дорожного движения)</a:t>
            </a:r>
          </a:p>
          <a:p>
            <a:pPr marL="742950" indent="-742950">
              <a:buAutoNum type="arabicPeriod"/>
            </a:pPr>
            <a:endParaRPr lang="ru-RU" sz="3600" dirty="0" smtClean="0"/>
          </a:p>
        </p:txBody>
      </p:sp>
      <p:pic>
        <p:nvPicPr>
          <p:cNvPr id="1026" name="Picture 2" descr="https://sun9-56.userapi.com/impg/ZRCuzVLB-NSNp0FXxjr8q5y3VftaDChO-UsXWA/AS8q8Vrrvsg.jpg?size=1024x768&amp;quality=96&amp;sign=472e1e25d3b3e7adce460d1a9921475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0880" y="248193"/>
            <a:ext cx="4889861" cy="36673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7328263" y="4206240"/>
            <a:ext cx="44024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4. </a:t>
            </a:r>
            <a:r>
              <a:rPr lang="ru-RU" sz="3600" dirty="0" smtClean="0">
                <a:solidFill>
                  <a:srgbClr val="002060"/>
                </a:solidFill>
              </a:rPr>
              <a:t>Театральная студия</a:t>
            </a:r>
          </a:p>
          <a:p>
            <a:r>
              <a:rPr lang="ru-RU" sz="3600" dirty="0" smtClean="0">
                <a:solidFill>
                  <a:srgbClr val="002060"/>
                </a:solidFill>
              </a:rPr>
              <a:t>5. Юный электрик</a:t>
            </a:r>
          </a:p>
          <a:p>
            <a:r>
              <a:rPr lang="ru-RU" sz="3600" dirty="0" smtClean="0">
                <a:solidFill>
                  <a:srgbClr val="002060"/>
                </a:solidFill>
              </a:rPr>
              <a:t>6. Юный рыболов</a:t>
            </a:r>
          </a:p>
          <a:p>
            <a:r>
              <a:rPr lang="ru-RU" sz="3600" dirty="0" smtClean="0">
                <a:solidFill>
                  <a:srgbClr val="002060"/>
                </a:solidFill>
              </a:rPr>
              <a:t>7. Мир кино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vixrova\AppData\Local\Temp\20210219_1517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28" y="2922270"/>
            <a:ext cx="5886027" cy="331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IMG_003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7335">
            <a:off x="5661660" y="537210"/>
            <a:ext cx="5989320" cy="449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56320" y="13411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5475" y="273705"/>
            <a:ext cx="540763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Говорим и поём по-французски!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Декада французского языка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IMG_00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258" y="4123976"/>
            <a:ext cx="3532851" cy="265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44" y="1227811"/>
            <a:ext cx="4838965" cy="347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P705065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" t="9653" b="3442"/>
          <a:stretch>
            <a:fillRect/>
          </a:stretch>
        </p:blipFill>
        <p:spPr bwMode="auto">
          <a:xfrm>
            <a:off x="6186778" y="4123976"/>
            <a:ext cx="3674427" cy="2526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31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9753" y="423035"/>
            <a:ext cx="9189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Экскурсионные поездки по городу  и стране.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26" y="2078878"/>
            <a:ext cx="5160834" cy="2902969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7170" name="Picture 2" descr="https://sun9-46.userapi.com/impg/m3jGFS-Kdq_XosO1OHT4rLYUGWHHAiKW9hs61g/LhHFsBgOwe0.jpg?size=1280x960&amp;quality=96&amp;sign=9abd90bb09ddfd0f2f10fcbcd4f1a476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1886" y="1280159"/>
            <a:ext cx="6060742" cy="45455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81718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sun9-42.userapi.com/impg/_Bu7zlMKpctTyYu_VHR_XWGBjCh2sMUAru953g/_-DHWHMzFlw.jpg?size=1280x851&amp;quality=96&amp;sign=869c92fc82b15f88321f25088d40a13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52" y="1240972"/>
            <a:ext cx="5580036" cy="37098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3796" name="Picture 4" descr="https://sun9-4.userapi.com/impg/Pm8n5Zssss5Z-iYcvnYrkajzFpTZcrex38of3Q/ZNhAMcmBh5w.jpg?size=810x1080&amp;quality=96&amp;sign=32645b32e4927aaf61319b4e6a87b19b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9537" y="340268"/>
            <a:ext cx="4476819" cy="59690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sun9-60.userapi.com/impg/XU3KxkFsKYZ-Us3flJWBrNqgL8JNh2ZONl-s4Q/4Ga62qr7-gE.jpg?size=607x1080&amp;quality=96&amp;sign=f49c37d80e4f3900ee1e94e04f364ac0&amp;type=album"/>
          <p:cNvPicPr>
            <a:picLocks noChangeAspect="1" noChangeArrowheads="1"/>
          </p:cNvPicPr>
          <p:nvPr/>
        </p:nvPicPr>
        <p:blipFill>
          <a:blip r:embed="rId2" cstate="print"/>
          <a:srcRect b="17847"/>
          <a:stretch>
            <a:fillRect/>
          </a:stretch>
        </p:blipFill>
        <p:spPr bwMode="auto">
          <a:xfrm>
            <a:off x="795743" y="274320"/>
            <a:ext cx="4227106" cy="61787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6868" name="Picture 4" descr="https://sun9-29.userapi.com/impg/FS0UJ4pVz_fda3Ztav5PQnDjU4mzyEPTZ7GoHA/KVV_ttN18m0.jpg?size=768x1024&amp;quality=96&amp;sign=1b81baae8e990aa36d7bd777cf6f9de4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8584" y="209006"/>
            <a:ext cx="4761412" cy="63485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sun9-45.userapi.com/impf/c855724/v855724422/150688/qDnDCe258a4.jpg?size=768x1024&amp;quality=96&amp;sign=5580fb52e5e5f6f8ab0ef2a8435be9f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158" y="363900"/>
            <a:ext cx="4488486" cy="59846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7892" name="Picture 4" descr="https://sun9-70.userapi.com/impf/c858320/v858320422/d2e25/LhQO284tCvg.jpg?size=768x1024&amp;quality=96&amp;sign=a0412f558150549e22af1f7c89da44d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6925" y="429215"/>
            <a:ext cx="4505506" cy="60073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36.userapi.com/impf/c855616/v855616422/14d6e1/w8qjM0njWJU.jpg?size=1280x1083&amp;quality=96&amp;sign=ade37873c6daea4fce890f0c2c2c077a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010" y="358458"/>
            <a:ext cx="4269799" cy="36126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1028" name="Picture 4" descr="https://sun9-15.userapi.com/impf/c855732/v855732422/14b8ae/9tRLMyrjLC8.jpg?size=1280x960&amp;quality=96&amp;sign=dac12a9f6f2cc7419de22048f2fbc839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99017" y="1593351"/>
            <a:ext cx="6627223" cy="4970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2167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2" y="2436926"/>
            <a:ext cx="5502898" cy="367146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8314006" y="1069145"/>
            <a:ext cx="1242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праздники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92"/>
          <a:stretch/>
        </p:blipFill>
        <p:spPr>
          <a:xfrm>
            <a:off x="6171459" y="855115"/>
            <a:ext cx="5710301" cy="570445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012584" y="418460"/>
            <a:ext cx="4130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Праздники в школе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26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sun9-80.userapi.com/impg/m-gPSmIbHlTLLXAzYkSJKa6uzAzNcIe6tuCR-A/ga4VyuOG4FY.jpg?size=1280x960&amp;quality=96&amp;sign=86b4e7628f5e3b9e220473132ac05f6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786" y="244661"/>
            <a:ext cx="5841503" cy="4381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3074" name="Picture 2" descr="https://sun9-41.userapi.com/impg/MNSWk9ej0HSIDBOoCnleRS929jQdWuxvuVet3w/4x4PARD4VCo.jpg?size=1280x960&amp;quality=96&amp;sign=d0d595d38aca7073e92f783465be7c73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3259" y="2303355"/>
            <a:ext cx="5606694" cy="42050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20151030_11523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" y="3840477"/>
            <a:ext cx="4508531" cy="2535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20160311_1010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208" y="393590"/>
            <a:ext cx="5719127" cy="321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153400" y="155824"/>
            <a:ext cx="1332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Масленица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7790" y="3239283"/>
            <a:ext cx="1516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Звёздный час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30" y="547800"/>
            <a:ext cx="4636740" cy="2606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96011" y="178468"/>
            <a:ext cx="2179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День космонавтики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" name="Picture 4" descr="масленица 03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3" r="4317" b="1979"/>
          <a:stretch>
            <a:fillRect/>
          </a:stretch>
        </p:blipFill>
        <p:spPr bwMode="auto">
          <a:xfrm rot="356807">
            <a:off x="7021635" y="3478805"/>
            <a:ext cx="4260276" cy="3116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масленица 0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1" b="14915"/>
          <a:stretch>
            <a:fillRect/>
          </a:stretch>
        </p:blipFill>
        <p:spPr bwMode="auto">
          <a:xfrm rot="21340842">
            <a:off x="3152215" y="3536808"/>
            <a:ext cx="4074903" cy="27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62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sun9-46.userapi.com/impg/Efr65axpE4FiLiXjro9fQ-PNO2P1huopzRhgFA/xCEypzeXZlE.jpg?size=1280x960&amp;quality=96&amp;sign=9822cade9ed0a9cdc16aecb34a904d2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578" y="417695"/>
            <a:ext cx="7855552" cy="589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Вихрова О.В\Документы со школьного компьютера\Кл.рук.1б\2017-2018\ФОТО\20171124_1209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399" y="558008"/>
            <a:ext cx="5029201" cy="282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E:\МАРШАК\IMG_43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61">
            <a:off x="3625033" y="2498883"/>
            <a:ext cx="3814769" cy="254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МАРШАК\IMG_47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6511">
            <a:off x="223137" y="3695427"/>
            <a:ext cx="4363707" cy="290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366659" y="59701"/>
            <a:ext cx="41323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Литературная гостиная 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 Маршак»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E:\МАРШАК\IMG_48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37" y="3816544"/>
            <a:ext cx="4220883" cy="281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E:\МАРШАК\IMG_437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6444">
            <a:off x="159277" y="544351"/>
            <a:ext cx="4282996" cy="285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08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sun9-54.userapi.com/impg/Pi9-qqeQn9aXMwHZO1Qj_ST3gQ0x3KwugW5Jlw/0YgUk4hjqZI.jpg?size=1280x960&amp;quality=96&amp;sign=975a52489ae6a8bc3394216353e1f09b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0078" y="417695"/>
            <a:ext cx="7855554" cy="5891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un9-78.userapi.com/impg/OKo8mQykjsbF6tWqI6afV2PQw9AYGqVc_vbdlA/wreHBNu5UOk.jpg?size=1280x720&amp;quality=96&amp;sign=3c90db5e1b174d658d375b76f6e9f9a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5522" y="1733525"/>
            <a:ext cx="8045794" cy="452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4812" y="322730"/>
            <a:ext cx="113205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Ребята активно принимают участие в школьных, районных,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городских  олимпиадах и конкурсах. В международных играх «Кенгуру»,«Русский медвежонок»и «Астра»; в </a:t>
            </a:r>
            <a:r>
              <a:rPr lang="ru-RU" sz="2400" b="1" dirty="0">
                <a:solidFill>
                  <a:srgbClr val="002060"/>
                </a:solidFill>
              </a:rPr>
              <a:t>конкурсах, онлайн-олимпиадах, выставках</a:t>
            </a:r>
          </a:p>
          <a:p>
            <a:pPr algn="ctr"/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94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841" y="977706"/>
            <a:ext cx="7398068" cy="4793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49178" y="5770989"/>
            <a:ext cx="485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 Михаил 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Яснов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26457" y="287773"/>
            <a:ext cx="6704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Встречи с интересными людьми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01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720" y="404813"/>
            <a:ext cx="7188518" cy="5391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12720" y="5893563"/>
            <a:ext cx="7438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 команды Кусто Андре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Лабан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42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Вихрова О.В\фото\117___10\IMG_71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87970"/>
            <a:ext cx="7244080" cy="543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7745" y="5773430"/>
            <a:ext cx="9630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Русского музея Владимир Александрович Гусев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6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882" y="0"/>
            <a:ext cx="1069017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Быть готовым к школе – не значит уметь читать, </a:t>
            </a:r>
          </a:p>
          <a:p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писать и считать. </a:t>
            </a:r>
          </a:p>
          <a:p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Быть готовым к школе – значит быть готовым </a:t>
            </a:r>
          </a:p>
          <a:p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всему этому научиться. </a:t>
            </a:r>
          </a:p>
          <a:p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									</a:t>
            </a:r>
            <a:r>
              <a:rPr lang="ru-RU" sz="3200" b="1" dirty="0" err="1" smtClean="0">
                <a:solidFill>
                  <a:srgbClr val="C00000"/>
                </a:solidFill>
                <a:cs typeface="Times New Roman" panose="02020603050405020304" pitchFamily="18" charset="0"/>
              </a:rPr>
              <a:t>Венгер</a:t>
            </a:r>
            <a:r>
              <a:rPr lang="ru-RU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cs typeface="Times New Roman" panose="02020603050405020304" pitchFamily="18" charset="0"/>
              </a:rPr>
              <a:t>Л.А.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719" y="2148840"/>
            <a:ext cx="6141789" cy="460634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22917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318</Words>
  <Application>Microsoft Office PowerPoint</Application>
  <PresentationFormat>Произвольный</PresentationFormat>
  <Paragraphs>86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Презентация PowerPoint</vt:lpstr>
      <vt:lpstr>Презентация PowerPoint</vt:lpstr>
      <vt:lpstr>Презентация PowerPoint</vt:lpstr>
      <vt:lpstr>В 2021-2022 учебном году в  начальной школе  11 начальных  классов,  обучается 351 ученик</vt:lpstr>
      <vt:lpstr>Презентация PowerPoint</vt:lpstr>
      <vt:lpstr>Презентация PowerPoint</vt:lpstr>
      <vt:lpstr>Презентация PowerPoint</vt:lpstr>
      <vt:lpstr>Презентация PowerPoint</vt:lpstr>
      <vt:lpstr>Обучение в школе ведётся  по учебно-методическому комплекту  «Начальная школа XXI века»</vt:lpstr>
      <vt:lpstr>Всеми учебниками обеспечивает школьная библиотека </vt:lpstr>
      <vt:lpstr>Презентация PowerPoint</vt:lpstr>
      <vt:lpstr>Презентация PowerPoint</vt:lpstr>
      <vt:lpstr>Презентация PowerPoint</vt:lpstr>
      <vt:lpstr>Обучение ведётся в одну смену.  Изучаются следующие дисциплины: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Романовская</dc:creator>
  <cp:lastModifiedBy>Оксана Вихрова</cp:lastModifiedBy>
  <cp:revision>42</cp:revision>
  <dcterms:created xsi:type="dcterms:W3CDTF">2021-11-25T11:40:59Z</dcterms:created>
  <dcterms:modified xsi:type="dcterms:W3CDTF">2021-12-03T13:45:41Z</dcterms:modified>
</cp:coreProperties>
</file>