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5.xml" ContentType="application/vnd.openxmlformats-officedocument.presentationml.notesSlid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charts/chart9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720" r:id="rId1"/>
  </p:sldMasterIdLst>
  <p:notesMasterIdLst>
    <p:notesMasterId r:id="rId32"/>
  </p:notesMasterIdLst>
  <p:handoutMasterIdLst>
    <p:handoutMasterId r:id="rId33"/>
  </p:handoutMasterIdLst>
  <p:sldIdLst>
    <p:sldId id="256" r:id="rId2"/>
    <p:sldId id="277" r:id="rId3"/>
    <p:sldId id="278" r:id="rId4"/>
    <p:sldId id="289" r:id="rId5"/>
    <p:sldId id="286" r:id="rId6"/>
    <p:sldId id="287" r:id="rId7"/>
    <p:sldId id="288" r:id="rId8"/>
    <p:sldId id="317" r:id="rId9"/>
    <p:sldId id="318" r:id="rId10"/>
    <p:sldId id="303" r:id="rId11"/>
    <p:sldId id="293" r:id="rId12"/>
    <p:sldId id="281" r:id="rId13"/>
    <p:sldId id="282" r:id="rId14"/>
    <p:sldId id="290" r:id="rId15"/>
    <p:sldId id="291" r:id="rId16"/>
    <p:sldId id="292" r:id="rId17"/>
    <p:sldId id="297" r:id="rId18"/>
    <p:sldId id="304" r:id="rId19"/>
    <p:sldId id="305" r:id="rId20"/>
    <p:sldId id="306" r:id="rId21"/>
    <p:sldId id="307" r:id="rId22"/>
    <p:sldId id="308" r:id="rId23"/>
    <p:sldId id="309" r:id="rId24"/>
    <p:sldId id="310" r:id="rId25"/>
    <p:sldId id="311" r:id="rId26"/>
    <p:sldId id="312" r:id="rId27"/>
    <p:sldId id="313" r:id="rId28"/>
    <p:sldId id="314" r:id="rId29"/>
    <p:sldId id="315" r:id="rId30"/>
    <p:sldId id="316" r:id="rId31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0764" autoAdjust="0"/>
  </p:normalViewPr>
  <p:slideViewPr>
    <p:cSldViewPr>
      <p:cViewPr varScale="1">
        <p:scale>
          <a:sx n="54" d="100"/>
          <a:sy n="54" d="100"/>
        </p:scale>
        <p:origin x="1134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\\192.168.11.2\work\-%20&#1062;&#1055;&#1050;&#1057;%20&#1041;&#1086;&#1088;&#1086;&#1074;&#1089;&#1082;&#1072;&#1103;%20&#1053;%20&#1057;\&#1054;&#1083;&#1080;&#1084;&#1087;&#1080;&#1072;&#1076;&#1099;\2017-2018\&#1054;&#1090;&#1095;&#1077;&#1090;&#1099;\&#1057;&#1074;&#1086;&#1076;&#1085;&#1099;&#1081;%20&#1086;&#1090;&#1095;&#1077;&#1090;%20&#1087;&#1086;%20&#1088;&#1072;&#1081;&#1086;&#1085;&#1085;&#1086;&#1084;&#1091;%20&#1101;&#1090;&#1072;&#1087;&#1091;%20+%20&#1042;&#1089;&#1077;%20&#1087;&#1086;%20&#1088;&#1072;&#1081;&#1086;&#1085;&#1085;&#1086;&#1084;&#1091;%20&#1101;&#1090;&#1072;&#1087;&#1091;%20%202222222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6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7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\\192.168.11.2\work\-%20&#1062;&#1055;&#1050;&#1057;%20&#1041;&#1086;&#1088;&#1086;&#1074;&#1089;&#1082;&#1072;&#1103;%20&#1053;%20&#1057;\&#1054;&#1083;&#1080;&#1084;&#1087;&#1080;&#1072;&#1076;&#1099;\2017-2018\&#1054;&#1090;&#1095;&#1077;&#1090;&#1099;\&#1055;&#1088;&#1086;&#1089;&#1090;&#1099;&#1085;&#1100;%20&#1088;&#1072;&#1081;&#1086;&#1085;&#1085;&#1099;&#1081;%20&#1101;&#1090;&#1072;&#1087;%20(2)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Успеваемость, %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2014-2015 уч.г.</c:v>
                </c:pt>
                <c:pt idx="1">
                  <c:v>2015-2016 уч.г.</c:v>
                </c:pt>
                <c:pt idx="2">
                  <c:v>2016-2017 уч.г.</c:v>
                </c:pt>
                <c:pt idx="3">
                  <c:v>2017-2018 уч.г.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100</c:v>
                </c:pt>
                <c:pt idx="1">
                  <c:v>100</c:v>
                </c:pt>
                <c:pt idx="2">
                  <c:v>99</c:v>
                </c:pt>
                <c:pt idx="3">
                  <c:v>99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Качество знаний, %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2014-2015 уч.г.</c:v>
                </c:pt>
                <c:pt idx="1">
                  <c:v>2015-2016 уч.г.</c:v>
                </c:pt>
                <c:pt idx="2">
                  <c:v>2016-2017 уч.г.</c:v>
                </c:pt>
                <c:pt idx="3">
                  <c:v>2017-2018 уч.г.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35</c:v>
                </c:pt>
                <c:pt idx="1">
                  <c:v>41</c:v>
                </c:pt>
                <c:pt idx="2">
                  <c:v>61</c:v>
                </c:pt>
                <c:pt idx="3">
                  <c:v>60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81849296"/>
        <c:axId val="281855176"/>
      </c:barChart>
      <c:catAx>
        <c:axId val="28184929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81855176"/>
        <c:crosses val="autoZero"/>
        <c:auto val="1"/>
        <c:lblAlgn val="ctr"/>
        <c:lblOffset val="100"/>
        <c:noMultiLvlLbl val="0"/>
      </c:catAx>
      <c:valAx>
        <c:axId val="28185517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8184929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 Доля обучающихся, условно переведённых по итогам 2017-2018 уч.г.</c:v>
                </c:pt>
              </c:strCache>
            </c:strRef>
          </c:tx>
          <c:cat>
            <c:strRef>
              <c:f>Лист1!$A$2:$A$13</c:f>
              <c:strCache>
                <c:ptCount val="12"/>
                <c:pt idx="0">
                  <c:v>Алгебра_проф.</c:v>
                </c:pt>
                <c:pt idx="1">
                  <c:v>Алгебра</c:v>
                </c:pt>
                <c:pt idx="2">
                  <c:v>Геометрия</c:v>
                </c:pt>
                <c:pt idx="3">
                  <c:v>Химия</c:v>
                </c:pt>
                <c:pt idx="4">
                  <c:v>Французский язык</c:v>
                </c:pt>
                <c:pt idx="5">
                  <c:v>Русский язык</c:v>
                </c:pt>
                <c:pt idx="6">
                  <c:v>Литература</c:v>
                </c:pt>
                <c:pt idx="7">
                  <c:v>Информатика и ИКТ</c:v>
                </c:pt>
                <c:pt idx="8">
                  <c:v>Биология</c:v>
                </c:pt>
                <c:pt idx="9">
                  <c:v>Физика</c:v>
                </c:pt>
                <c:pt idx="10">
                  <c:v>Физика_проф.</c:v>
                </c:pt>
                <c:pt idx="11">
                  <c:v>Физическая культура</c:v>
                </c:pt>
              </c:strCache>
            </c:strRef>
          </c:cat>
          <c:val>
            <c:numRef>
              <c:f>Лист1!$B$2:$B$13</c:f>
              <c:numCache>
                <c:formatCode>General</c:formatCode>
                <c:ptCount val="12"/>
                <c:pt idx="0">
                  <c:v>4</c:v>
                </c:pt>
                <c:pt idx="1">
                  <c:v>6</c:v>
                </c:pt>
                <c:pt idx="2">
                  <c:v>7</c:v>
                </c:pt>
                <c:pt idx="3">
                  <c:v>1</c:v>
                </c:pt>
                <c:pt idx="4">
                  <c:v>2</c:v>
                </c:pt>
                <c:pt idx="5">
                  <c:v>3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legend>
      <c:legendPos val="r"/>
      <c:layout>
        <c:manualLayout>
          <c:xMode val="edge"/>
          <c:yMode val="edge"/>
          <c:x val="0.68530626640419967"/>
          <c:y val="8.7342623695406407E-2"/>
          <c:w val="0.3021937335958006"/>
          <c:h val="0.91265731429041241"/>
        </c:manualLayout>
      </c:layout>
      <c:overlay val="0"/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Итоги 2017-2018 </a:t>
            </a:r>
            <a:r>
              <a:rPr lang="ru-RU" dirty="0" err="1" smtClean="0"/>
              <a:t>уч.г</a:t>
            </a:r>
            <a:r>
              <a:rPr lang="ru-RU" dirty="0" smtClean="0"/>
              <a:t>.</a:t>
            </a:r>
            <a:endParaRPr lang="ru-RU" dirty="0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человек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6 класс</c:v>
                </c:pt>
                <c:pt idx="1">
                  <c:v>7 класс</c:v>
                </c:pt>
                <c:pt idx="2">
                  <c:v>8 класс</c:v>
                </c:pt>
                <c:pt idx="3">
                  <c:v>10 класс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</c:v>
                </c:pt>
                <c:pt idx="1">
                  <c:v>1</c:v>
                </c:pt>
                <c:pt idx="2">
                  <c:v>5</c:v>
                </c:pt>
                <c:pt idx="3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76375664"/>
        <c:axId val="276376056"/>
      </c:barChart>
      <c:catAx>
        <c:axId val="27637566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76376056"/>
        <c:crosses val="autoZero"/>
        <c:auto val="1"/>
        <c:lblAlgn val="ctr"/>
        <c:lblOffset val="100"/>
        <c:noMultiLvlLbl val="0"/>
      </c:catAx>
      <c:valAx>
        <c:axId val="27637605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76375664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/>
              <a:t>Количество </a:t>
            </a:r>
            <a:r>
              <a:rPr lang="ru-RU" dirty="0" smtClean="0"/>
              <a:t>обучающихся,</a:t>
            </a:r>
            <a:r>
              <a:rPr lang="ru-RU" baseline="0" dirty="0" smtClean="0"/>
              <a:t> которые </a:t>
            </a:r>
            <a:r>
              <a:rPr lang="ru-RU" dirty="0" smtClean="0"/>
              <a:t>не успевают по ряду предметов</a:t>
            </a:r>
            <a:endParaRPr lang="ru-RU" dirty="0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условно переведённых обучающихся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9 предметов</c:v>
                </c:pt>
                <c:pt idx="1">
                  <c:v>4 предмета</c:v>
                </c:pt>
                <c:pt idx="2">
                  <c:v>3 предмета</c:v>
                </c:pt>
                <c:pt idx="3">
                  <c:v>2 предмета</c:v>
                </c:pt>
                <c:pt idx="4">
                  <c:v>1 предмет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4</c:v>
                </c:pt>
                <c:pt idx="4">
                  <c:v>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76376840"/>
        <c:axId val="276377232"/>
      </c:barChart>
      <c:catAx>
        <c:axId val="27637684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76377232"/>
        <c:crosses val="autoZero"/>
        <c:auto val="1"/>
        <c:lblAlgn val="ctr"/>
        <c:lblOffset val="100"/>
        <c:noMultiLvlLbl val="0"/>
      </c:catAx>
      <c:valAx>
        <c:axId val="27637723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76376840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Заявлено чел.</c:v>
                </c:pt>
              </c:strCache>
            </c:strRef>
          </c:tx>
          <c:invertIfNegative val="0"/>
          <c:cat>
            <c:strRef>
              <c:f>Лист1!$A$2:$A$7</c:f>
              <c:strCache>
                <c:ptCount val="6"/>
                <c:pt idx="0">
                  <c:v>4 класс</c:v>
                </c:pt>
                <c:pt idx="1">
                  <c:v>5 класс</c:v>
                </c:pt>
                <c:pt idx="2">
                  <c:v>6 класс</c:v>
                </c:pt>
                <c:pt idx="3">
                  <c:v>7 класс</c:v>
                </c:pt>
                <c:pt idx="4">
                  <c:v>8 класс</c:v>
                </c:pt>
                <c:pt idx="5">
                  <c:v>10 класс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3</c:v>
                </c:pt>
                <c:pt idx="1">
                  <c:v>3</c:v>
                </c:pt>
                <c:pt idx="2">
                  <c:v>1</c:v>
                </c:pt>
                <c:pt idx="3">
                  <c:v>2</c:v>
                </c:pt>
                <c:pt idx="4">
                  <c:v>18</c:v>
                </c:pt>
                <c:pt idx="5">
                  <c:v>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Зачислено чел.</c:v>
                </c:pt>
              </c:strCache>
            </c:strRef>
          </c:tx>
          <c:invertIfNegative val="0"/>
          <c:cat>
            <c:strRef>
              <c:f>Лист1!$A$2:$A$7</c:f>
              <c:strCache>
                <c:ptCount val="6"/>
                <c:pt idx="0">
                  <c:v>4 класс</c:v>
                </c:pt>
                <c:pt idx="1">
                  <c:v>5 класс</c:v>
                </c:pt>
                <c:pt idx="2">
                  <c:v>6 класс</c:v>
                </c:pt>
                <c:pt idx="3">
                  <c:v>7 класс</c:v>
                </c:pt>
                <c:pt idx="4">
                  <c:v>8 класс</c:v>
                </c:pt>
                <c:pt idx="5">
                  <c:v>10 класс</c:v>
                </c:pt>
              </c:strCache>
            </c:strRef>
          </c:cat>
          <c:val>
            <c:numRef>
              <c:f>Лист1!$C$2:$C$7</c:f>
              <c:numCache>
                <c:formatCode>General</c:formatCode>
                <c:ptCount val="6"/>
                <c:pt idx="0">
                  <c:v>3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7</c:v>
                </c:pt>
                <c:pt idx="5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76379584"/>
        <c:axId val="276379976"/>
      </c:barChart>
      <c:catAx>
        <c:axId val="27637958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76379976"/>
        <c:crosses val="autoZero"/>
        <c:auto val="1"/>
        <c:lblAlgn val="ctr"/>
        <c:lblOffset val="100"/>
        <c:noMultiLvlLbl val="0"/>
      </c:catAx>
      <c:valAx>
        <c:axId val="27637997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76379584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2400" dirty="0"/>
              <a:t>Соотношение обучающихся </a:t>
            </a:r>
            <a:r>
              <a:rPr lang="ru-RU" sz="2400" dirty="0" smtClean="0"/>
              <a:t>7х-11х </a:t>
            </a:r>
            <a:r>
              <a:rPr lang="ru-RU" sz="2400" dirty="0"/>
              <a:t>классов к </a:t>
            </a:r>
            <a:r>
              <a:rPr lang="ru-RU" sz="2400" dirty="0" smtClean="0"/>
              <a:t>количеству </a:t>
            </a:r>
            <a:r>
              <a:rPr lang="ru-RU" sz="2400" dirty="0"/>
              <a:t>обучающихся, принявших участие во </a:t>
            </a:r>
            <a:r>
              <a:rPr lang="ru-RU" sz="2400" dirty="0" err="1" smtClean="0"/>
              <a:t>ВсОШ</a:t>
            </a:r>
            <a:r>
              <a:rPr lang="ru-RU" sz="2400" dirty="0" smtClean="0"/>
              <a:t> в 2017-2018 </a:t>
            </a:r>
            <a:r>
              <a:rPr lang="ru-RU" sz="2400" dirty="0" err="1" smtClean="0"/>
              <a:t>уч.г</a:t>
            </a:r>
            <a:r>
              <a:rPr lang="ru-RU" sz="2400" dirty="0" smtClean="0"/>
              <a:t>.</a:t>
            </a:r>
            <a:endParaRPr lang="ru-RU" sz="2400" dirty="0"/>
          </a:p>
        </c:rich>
      </c:tx>
      <c:layout/>
      <c:overlay val="0"/>
      <c:spPr>
        <a:noFill/>
        <a:ln>
          <a:noFill/>
        </a:ln>
        <a:effectLst/>
      </c:sp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5917846045779866E-2"/>
          <c:y val="0.34735430037688136"/>
          <c:w val="0.92843649092753122"/>
          <c:h val="0.28914415492295731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Диаграммы!$G$40</c:f>
              <c:strCache>
                <c:ptCount val="1"/>
                <c:pt idx="0">
                  <c:v>Соотношение обучающихся 7-11 классов к кол-ву обучающихся, принявших участие во ВсОШ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15"/>
              <c:layout>
                <c:manualLayout>
                  <c:x val="7.1116650121312713E-3"/>
                  <c:y val="-1.19864287200118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Диаграммы!$F$41:$F$69</c:f>
              <c:strCache>
                <c:ptCount val="29"/>
                <c:pt idx="0">
                  <c:v>2</c:v>
                </c:pt>
                <c:pt idx="1">
                  <c:v>4</c:v>
                </c:pt>
                <c:pt idx="2">
                  <c:v>5</c:v>
                </c:pt>
                <c:pt idx="3">
                  <c:v>6</c:v>
                </c:pt>
                <c:pt idx="4">
                  <c:v>10</c:v>
                </c:pt>
                <c:pt idx="5">
                  <c:v>11</c:v>
                </c:pt>
                <c:pt idx="6">
                  <c:v>12</c:v>
                </c:pt>
                <c:pt idx="7">
                  <c:v>15</c:v>
                </c:pt>
                <c:pt idx="8">
                  <c:v>16</c:v>
                </c:pt>
                <c:pt idx="9">
                  <c:v>17</c:v>
                </c:pt>
                <c:pt idx="10">
                  <c:v>18</c:v>
                </c:pt>
                <c:pt idx="11">
                  <c:v>19</c:v>
                </c:pt>
                <c:pt idx="12">
                  <c:v>21</c:v>
                </c:pt>
                <c:pt idx="13">
                  <c:v>24</c:v>
                </c:pt>
                <c:pt idx="14">
                  <c:v>27</c:v>
                </c:pt>
                <c:pt idx="15">
                  <c:v>29</c:v>
                </c:pt>
                <c:pt idx="16">
                  <c:v>30</c:v>
                </c:pt>
                <c:pt idx="17">
                  <c:v>31</c:v>
                </c:pt>
                <c:pt idx="18">
                  <c:v>32</c:v>
                </c:pt>
                <c:pt idx="19">
                  <c:v>35</c:v>
                </c:pt>
                <c:pt idx="20">
                  <c:v>576</c:v>
                </c:pt>
                <c:pt idx="21">
                  <c:v>586</c:v>
                </c:pt>
                <c:pt idx="22">
                  <c:v>642</c:v>
                </c:pt>
                <c:pt idx="23">
                  <c:v>700</c:v>
                </c:pt>
                <c:pt idx="24">
                  <c:v>АГУ</c:v>
                </c:pt>
                <c:pt idx="25">
                  <c:v>ГАХЛ</c:v>
                </c:pt>
                <c:pt idx="26">
                  <c:v>ЧОУ им. Шацкого</c:v>
                </c:pt>
                <c:pt idx="27">
                  <c:v>ЧОУ ЦИВ</c:v>
                </c:pt>
                <c:pt idx="28">
                  <c:v>ЧОУ ЧшШ</c:v>
                </c:pt>
              </c:strCache>
            </c:strRef>
          </c:cat>
          <c:val>
            <c:numRef>
              <c:f>Диаграммы!$G$41:$G$69</c:f>
              <c:numCache>
                <c:formatCode>0%</c:formatCode>
                <c:ptCount val="29"/>
                <c:pt idx="0">
                  <c:v>0.19583333333333339</c:v>
                </c:pt>
                <c:pt idx="1">
                  <c:v>1.0974729241877261</c:v>
                </c:pt>
                <c:pt idx="2">
                  <c:v>7.9787234042553223E-2</c:v>
                </c:pt>
                <c:pt idx="3">
                  <c:v>0.32947976878612723</c:v>
                </c:pt>
                <c:pt idx="4">
                  <c:v>0.13479623824451414</c:v>
                </c:pt>
                <c:pt idx="5">
                  <c:v>0.47014925373134325</c:v>
                </c:pt>
                <c:pt idx="6">
                  <c:v>0.37943262411347523</c:v>
                </c:pt>
                <c:pt idx="7">
                  <c:v>8.3720930232558166E-2</c:v>
                </c:pt>
                <c:pt idx="8">
                  <c:v>0.10227272727272729</c:v>
                </c:pt>
                <c:pt idx="9">
                  <c:v>0.3658536585365853</c:v>
                </c:pt>
                <c:pt idx="10">
                  <c:v>0.78770949720670402</c:v>
                </c:pt>
                <c:pt idx="11">
                  <c:v>8.6538461538461564E-2</c:v>
                </c:pt>
                <c:pt idx="12">
                  <c:v>0.20645161290322581</c:v>
                </c:pt>
                <c:pt idx="13">
                  <c:v>0.80061349693251549</c:v>
                </c:pt>
                <c:pt idx="14">
                  <c:v>0.61507936507936511</c:v>
                </c:pt>
                <c:pt idx="15">
                  <c:v>0.68811881188118829</c:v>
                </c:pt>
                <c:pt idx="16">
                  <c:v>1.8330206378986864</c:v>
                </c:pt>
                <c:pt idx="17">
                  <c:v>0.65137614678899081</c:v>
                </c:pt>
                <c:pt idx="18">
                  <c:v>0.96577946768060863</c:v>
                </c:pt>
                <c:pt idx="19">
                  <c:v>0.67796610169491522</c:v>
                </c:pt>
                <c:pt idx="20">
                  <c:v>0.14000000000000001</c:v>
                </c:pt>
                <c:pt idx="21">
                  <c:v>0.38227848101265838</c:v>
                </c:pt>
                <c:pt idx="22">
                  <c:v>0.94802867383512568</c:v>
                </c:pt>
                <c:pt idx="23">
                  <c:v>0.57823129251700689</c:v>
                </c:pt>
                <c:pt idx="24">
                  <c:v>1.2420749279538905</c:v>
                </c:pt>
                <c:pt idx="25">
                  <c:v>2.8806584362139915E-2</c:v>
                </c:pt>
                <c:pt idx="26">
                  <c:v>8.695652173913046E-2</c:v>
                </c:pt>
                <c:pt idx="27">
                  <c:v>0.13043478260869568</c:v>
                </c:pt>
                <c:pt idx="28">
                  <c:v>0.3898305084745764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2B9-4550-A6BC-5485868132A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291192688"/>
        <c:axId val="291193080"/>
        <c:axId val="0"/>
      </c:bar3DChart>
      <c:catAx>
        <c:axId val="2911926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91193080"/>
        <c:crosses val="autoZero"/>
        <c:auto val="1"/>
        <c:lblAlgn val="ctr"/>
        <c:lblOffset val="100"/>
        <c:noMultiLvlLbl val="0"/>
      </c:catAx>
      <c:valAx>
        <c:axId val="2911930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accent1"/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911926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Всего обучающихся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Уровень НОО</c:v>
                </c:pt>
                <c:pt idx="1">
                  <c:v>Уровень ООО</c:v>
                </c:pt>
                <c:pt idx="2">
                  <c:v>Уровень СОО</c:v>
                </c:pt>
                <c:pt idx="3">
                  <c:v>Итого по ОО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260</c:v>
                </c:pt>
                <c:pt idx="1">
                  <c:v>280</c:v>
                </c:pt>
                <c:pt idx="2">
                  <c:v>111</c:v>
                </c:pt>
                <c:pt idx="3">
                  <c:v>690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Потенциальные участники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Уровень НОО</c:v>
                </c:pt>
                <c:pt idx="1">
                  <c:v>Уровень ООО</c:v>
                </c:pt>
                <c:pt idx="2">
                  <c:v>Уровень СОО</c:v>
                </c:pt>
                <c:pt idx="3">
                  <c:v>Итого по ОО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90</c:v>
                </c:pt>
                <c:pt idx="1">
                  <c:v>260</c:v>
                </c:pt>
                <c:pt idx="2">
                  <c:v>111</c:v>
                </c:pt>
                <c:pt idx="3">
                  <c:v>490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Участники школьного этапа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Уровень НОО</c:v>
                </c:pt>
                <c:pt idx="1">
                  <c:v>Уровень ООО</c:v>
                </c:pt>
                <c:pt idx="2">
                  <c:v>Уровень СОО</c:v>
                </c:pt>
                <c:pt idx="3">
                  <c:v>Итого по ОО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90</c:v>
                </c:pt>
                <c:pt idx="1">
                  <c:v>255</c:v>
                </c:pt>
                <c:pt idx="2">
                  <c:v>103</c:v>
                </c:pt>
                <c:pt idx="3">
                  <c:v>480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291193864"/>
        <c:axId val="291194256"/>
        <c:axId val="0"/>
      </c:bar3DChart>
      <c:catAx>
        <c:axId val="29119386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91194256"/>
        <c:crosses val="autoZero"/>
        <c:auto val="1"/>
        <c:lblAlgn val="ctr"/>
        <c:lblOffset val="100"/>
        <c:noMultiLvlLbl val="0"/>
      </c:catAx>
      <c:valAx>
        <c:axId val="29119425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9119386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5456486164901972"/>
          <c:y val="0.22636264428206701"/>
          <c:w val="0.34543513835098028"/>
          <c:h val="0.54727445835383304"/>
        </c:manualLayout>
      </c:layout>
      <c:overlay val="0"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Всего обучающихся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Уровень НОО</c:v>
                </c:pt>
                <c:pt idx="1">
                  <c:v>Уровень ООО</c:v>
                </c:pt>
                <c:pt idx="2">
                  <c:v>Уровень СОО</c:v>
                </c:pt>
                <c:pt idx="3">
                  <c:v>Итого по ОО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293</c:v>
                </c:pt>
                <c:pt idx="1">
                  <c:v>280</c:v>
                </c:pt>
                <c:pt idx="2">
                  <c:v>123</c:v>
                </c:pt>
                <c:pt idx="3">
                  <c:v>745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Потенциальные участники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Уровень НОО</c:v>
                </c:pt>
                <c:pt idx="1">
                  <c:v>Уровень ООО</c:v>
                </c:pt>
                <c:pt idx="2">
                  <c:v>Уровень СОО</c:v>
                </c:pt>
                <c:pt idx="3">
                  <c:v>Итого по ОО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80</c:v>
                </c:pt>
                <c:pt idx="1">
                  <c:v>280</c:v>
                </c:pt>
                <c:pt idx="2">
                  <c:v>123</c:v>
                </c:pt>
                <c:pt idx="3">
                  <c:v>545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Участники школьного этапа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Уровень НОО</c:v>
                </c:pt>
                <c:pt idx="1">
                  <c:v>Уровень ООО</c:v>
                </c:pt>
                <c:pt idx="2">
                  <c:v>Уровень СОО</c:v>
                </c:pt>
                <c:pt idx="3">
                  <c:v>Итого по ОО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80</c:v>
                </c:pt>
                <c:pt idx="1">
                  <c:v>270</c:v>
                </c:pt>
                <c:pt idx="2">
                  <c:v>120</c:v>
                </c:pt>
                <c:pt idx="3">
                  <c:v>470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291195040"/>
        <c:axId val="291195432"/>
        <c:axId val="0"/>
      </c:bar3DChart>
      <c:catAx>
        <c:axId val="29119504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91195432"/>
        <c:crosses val="autoZero"/>
        <c:auto val="1"/>
        <c:lblAlgn val="ctr"/>
        <c:lblOffset val="100"/>
        <c:noMultiLvlLbl val="0"/>
      </c:catAx>
      <c:valAx>
        <c:axId val="29119543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9119504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5469392848187935"/>
          <c:y val="0.22636264428206701"/>
          <c:w val="0.34530607151812087"/>
          <c:h val="0.54727445835383304"/>
        </c:manualLayout>
      </c:layout>
      <c:overlay val="0"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spc="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r>
              <a:rPr lang="ru-RU" sz="1800" b="1" dirty="0" smtClean="0">
                <a:solidFill>
                  <a:srgbClr val="002060"/>
                </a:solidFill>
              </a:rPr>
              <a:t>Участие </a:t>
            </a:r>
            <a:r>
              <a:rPr lang="ru-RU" sz="1800" b="1" dirty="0">
                <a:solidFill>
                  <a:srgbClr val="002060"/>
                </a:solidFill>
              </a:rPr>
              <a:t>ОУ в региональном этапе </a:t>
            </a:r>
            <a:r>
              <a:rPr lang="ru-RU" sz="1800" b="1" dirty="0" err="1" smtClean="0">
                <a:solidFill>
                  <a:srgbClr val="002060"/>
                </a:solidFill>
              </a:rPr>
              <a:t>ВсОШ</a:t>
            </a:r>
            <a:r>
              <a:rPr lang="ru-RU" sz="1800" b="1" dirty="0" smtClean="0">
                <a:solidFill>
                  <a:srgbClr val="002060"/>
                </a:solidFill>
              </a:rPr>
              <a:t> в 2017-2018</a:t>
            </a:r>
            <a:r>
              <a:rPr lang="ru-RU" sz="1800" b="1" baseline="0" dirty="0" smtClean="0">
                <a:solidFill>
                  <a:srgbClr val="002060"/>
                </a:solidFill>
              </a:rPr>
              <a:t> </a:t>
            </a:r>
            <a:r>
              <a:rPr lang="ru-RU" sz="1800" b="1" baseline="0" dirty="0" err="1" smtClean="0">
                <a:solidFill>
                  <a:srgbClr val="002060"/>
                </a:solidFill>
              </a:rPr>
              <a:t>уч.г</a:t>
            </a:r>
            <a:r>
              <a:rPr lang="ru-RU" sz="1800" b="1" baseline="0" dirty="0" smtClean="0">
                <a:solidFill>
                  <a:srgbClr val="002060"/>
                </a:solidFill>
              </a:rPr>
              <a:t>.</a:t>
            </a:r>
            <a:endParaRPr lang="ru-RU" sz="1800" b="1" dirty="0">
              <a:solidFill>
                <a:srgbClr val="002060"/>
              </a:solidFill>
            </a:endParaRP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Pt>
            <c:idx val="1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  <a:sp3d/>
            </c:spPr>
          </c:dPt>
          <c:dPt>
            <c:idx val="12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  <a:sp3d/>
            </c:spPr>
          </c:dPt>
          <c:dPt>
            <c:idx val="23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  <a:sp3d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Лист1!$A$381:$A$410</c:f>
              <c:strCache>
                <c:ptCount val="30"/>
                <c:pt idx="0">
                  <c:v>2</c:v>
                </c:pt>
                <c:pt idx="1">
                  <c:v>4</c:v>
                </c:pt>
                <c:pt idx="2">
                  <c:v>5</c:v>
                </c:pt>
                <c:pt idx="3">
                  <c:v>6</c:v>
                </c:pt>
                <c:pt idx="4">
                  <c:v>10</c:v>
                </c:pt>
                <c:pt idx="5">
                  <c:v>11</c:v>
                </c:pt>
                <c:pt idx="6">
                  <c:v>12</c:v>
                </c:pt>
                <c:pt idx="7">
                  <c:v>15</c:v>
                </c:pt>
                <c:pt idx="8">
                  <c:v>16</c:v>
                </c:pt>
                <c:pt idx="9">
                  <c:v>17</c:v>
                </c:pt>
                <c:pt idx="10">
                  <c:v>18</c:v>
                </c:pt>
                <c:pt idx="11">
                  <c:v>19</c:v>
                </c:pt>
                <c:pt idx="12">
                  <c:v>21</c:v>
                </c:pt>
                <c:pt idx="13">
                  <c:v>24</c:v>
                </c:pt>
                <c:pt idx="14">
                  <c:v>27</c:v>
                </c:pt>
                <c:pt idx="15">
                  <c:v>29</c:v>
                </c:pt>
                <c:pt idx="16">
                  <c:v>30</c:v>
                </c:pt>
                <c:pt idx="17">
                  <c:v>31</c:v>
                </c:pt>
                <c:pt idx="18">
                  <c:v>32</c:v>
                </c:pt>
                <c:pt idx="19">
                  <c:v>35</c:v>
                </c:pt>
                <c:pt idx="20">
                  <c:v>56</c:v>
                </c:pt>
                <c:pt idx="21">
                  <c:v>576</c:v>
                </c:pt>
                <c:pt idx="22">
                  <c:v>586</c:v>
                </c:pt>
                <c:pt idx="23">
                  <c:v>642</c:v>
                </c:pt>
                <c:pt idx="24">
                  <c:v>700</c:v>
                </c:pt>
                <c:pt idx="25">
                  <c:v>АГУ</c:v>
                </c:pt>
                <c:pt idx="26">
                  <c:v>ГАХЛ</c:v>
                </c:pt>
                <c:pt idx="27">
                  <c:v>ЦИВ</c:v>
                </c:pt>
                <c:pt idx="28">
                  <c:v>ЧшШ</c:v>
                </c:pt>
                <c:pt idx="29">
                  <c:v>ЧОУ С.Т.Шацкого</c:v>
                </c:pt>
              </c:strCache>
            </c:strRef>
          </c:cat>
          <c:val>
            <c:numRef>
              <c:f>Лист1!$B$381:$B$410</c:f>
              <c:numCache>
                <c:formatCode>General</c:formatCode>
                <c:ptCount val="30"/>
                <c:pt idx="0">
                  <c:v>1</c:v>
                </c:pt>
                <c:pt idx="1">
                  <c:v>13</c:v>
                </c:pt>
                <c:pt idx="2">
                  <c:v>0</c:v>
                </c:pt>
                <c:pt idx="3">
                  <c:v>0</c:v>
                </c:pt>
                <c:pt idx="4">
                  <c:v>3</c:v>
                </c:pt>
                <c:pt idx="5">
                  <c:v>1</c:v>
                </c:pt>
                <c:pt idx="6">
                  <c:v>1</c:v>
                </c:pt>
                <c:pt idx="7">
                  <c:v>0</c:v>
                </c:pt>
                <c:pt idx="8">
                  <c:v>1</c:v>
                </c:pt>
                <c:pt idx="9">
                  <c:v>1</c:v>
                </c:pt>
                <c:pt idx="10">
                  <c:v>0</c:v>
                </c:pt>
                <c:pt idx="11">
                  <c:v>0</c:v>
                </c:pt>
                <c:pt idx="12">
                  <c:v>2</c:v>
                </c:pt>
                <c:pt idx="13">
                  <c:v>6</c:v>
                </c:pt>
                <c:pt idx="14">
                  <c:v>2</c:v>
                </c:pt>
                <c:pt idx="15">
                  <c:v>9</c:v>
                </c:pt>
                <c:pt idx="16">
                  <c:v>40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27</c:v>
                </c:pt>
                <c:pt idx="21">
                  <c:v>0</c:v>
                </c:pt>
                <c:pt idx="22">
                  <c:v>2</c:v>
                </c:pt>
                <c:pt idx="23">
                  <c:v>16</c:v>
                </c:pt>
                <c:pt idx="24">
                  <c:v>0</c:v>
                </c:pt>
                <c:pt idx="25">
                  <c:v>67</c:v>
                </c:pt>
                <c:pt idx="26">
                  <c:v>1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291205232"/>
        <c:axId val="291205624"/>
        <c:axId val="0"/>
      </c:bar3DChart>
      <c:catAx>
        <c:axId val="2912052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91205624"/>
        <c:crosses val="autoZero"/>
        <c:auto val="1"/>
        <c:lblAlgn val="ctr"/>
        <c:lblOffset val="100"/>
        <c:noMultiLvlLbl val="0"/>
      </c:catAx>
      <c:valAx>
        <c:axId val="2912056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accent1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912052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1F45D9E-2FDF-492F-8917-F489E1A23965}" type="doc">
      <dgm:prSet loTypeId="urn:microsoft.com/office/officeart/2005/8/layout/hChevron3" loCatId="process" qsTypeId="urn:microsoft.com/office/officeart/2005/8/quickstyle/3d3" qsCatId="3D" csTypeId="urn:microsoft.com/office/officeart/2005/8/colors/accent1_4" csCatId="accent1" phldr="1"/>
      <dgm:spPr/>
    </dgm:pt>
    <dgm:pt modelId="{B691A9C6-CB68-4590-B59D-F7C2848DA267}">
      <dgm:prSet phldrT="[Текст]"/>
      <dgm:spPr/>
      <dgm:t>
        <a:bodyPr/>
        <a:lstStyle/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2018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BAD3B50-D359-40A4-B8EC-4D3CC78ABE28}" type="parTrans" cxnId="{8BE9AFD7-98F0-475C-BEDF-8ECC001CB430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CCDB25B-473D-4295-868C-77C735AF74B8}" type="sibTrans" cxnId="{8BE9AFD7-98F0-475C-BEDF-8ECC001CB430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5356855-FEF9-4DBA-9E0C-775849EA5B5B}">
      <dgm:prSet phldrT="[Текст]"/>
      <dgm:spPr/>
      <dgm:t>
        <a:bodyPr/>
        <a:lstStyle/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2020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979643B-501B-4BB2-BBB3-D186E6B1C2F1}" type="parTrans" cxnId="{439E6E37-02A8-4F5C-80C6-6D6EBB8CBDB9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BA7FF5E-B36D-43CA-B029-ED1808891D76}" type="sibTrans" cxnId="{439E6E37-02A8-4F5C-80C6-6D6EBB8CBDB9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69DB15E-BD5F-4F11-9D30-5C72B41AD1EE}">
      <dgm:prSet phldrT="[Текст]"/>
      <dgm:spPr/>
      <dgm:t>
        <a:bodyPr/>
        <a:lstStyle/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2022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918FA47-C6ED-443B-8F46-561BA02C4773}" type="parTrans" cxnId="{06CB247D-5BCA-48BD-AE67-6095A6CA1AE0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D9F579B-64C1-4415-9B4E-BD0F53195822}" type="sibTrans" cxnId="{06CB247D-5BCA-48BD-AE67-6095A6CA1AE0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DC1A676-508C-4E0C-889C-4B7184EF000F}">
      <dgm:prSet phldrT="[Текст]"/>
      <dgm:spPr/>
      <dgm:t>
        <a:bodyPr/>
        <a:lstStyle/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2019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188280B-7392-4A54-8F63-33E33CE801DF}" type="parTrans" cxnId="{9AC237D0-7887-439F-8A71-12D5EF61AD14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A589E3F-7778-47D1-A4AD-571A59CFBBFA}" type="sibTrans" cxnId="{9AC237D0-7887-439F-8A71-12D5EF61AD14}">
      <dgm:prSet/>
      <dgm:spPr/>
      <dgm:t>
        <a:bodyPr/>
        <a:lstStyle/>
        <a:p>
          <a:endParaRPr lang="ru-RU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CE5E2B1-FA81-43F5-9FF4-102F85185330}">
      <dgm:prSet phldrT="[Текст]"/>
      <dgm:spPr/>
      <dgm:t>
        <a:bodyPr/>
        <a:lstStyle/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2021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C8DA2BB-9E75-45F3-9299-F962391E6C19}" type="parTrans" cxnId="{72384144-12D8-4340-AC56-F9A7CCC85F94}">
      <dgm:prSet/>
      <dgm:spPr/>
      <dgm:t>
        <a:bodyPr/>
        <a:lstStyle/>
        <a:p>
          <a:endParaRPr lang="ru-RU"/>
        </a:p>
      </dgm:t>
    </dgm:pt>
    <dgm:pt modelId="{1E7B4F67-8913-4A2F-83A0-AA1FA16D6A08}" type="sibTrans" cxnId="{72384144-12D8-4340-AC56-F9A7CCC85F94}">
      <dgm:prSet/>
      <dgm:spPr/>
      <dgm:t>
        <a:bodyPr/>
        <a:lstStyle/>
        <a:p>
          <a:endParaRPr lang="ru-RU"/>
        </a:p>
      </dgm:t>
    </dgm:pt>
    <dgm:pt modelId="{89D6C823-7DA7-4F75-B973-BD0B6A87B2F6}" type="pres">
      <dgm:prSet presAssocID="{81F45D9E-2FDF-492F-8917-F489E1A23965}" presName="Name0" presStyleCnt="0">
        <dgm:presLayoutVars>
          <dgm:dir/>
          <dgm:resizeHandles val="exact"/>
        </dgm:presLayoutVars>
      </dgm:prSet>
      <dgm:spPr/>
    </dgm:pt>
    <dgm:pt modelId="{86ABDFAE-1987-458D-894E-46D31665D36B}" type="pres">
      <dgm:prSet presAssocID="{B691A9C6-CB68-4590-B59D-F7C2848DA267}" presName="parTxOnly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F3B77A-B417-4474-86CA-5FBA86F4E703}" type="pres">
      <dgm:prSet presAssocID="{CCCDB25B-473D-4295-868C-77C735AF74B8}" presName="parSpace" presStyleCnt="0"/>
      <dgm:spPr/>
    </dgm:pt>
    <dgm:pt modelId="{973BE507-1589-439A-99E8-0A220C056A4E}" type="pres">
      <dgm:prSet presAssocID="{EDC1A676-508C-4E0C-889C-4B7184EF000F}" presName="parTxOnly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DD22F0-09E4-43B4-9D66-7104F7F8B3A2}" type="pres">
      <dgm:prSet presAssocID="{5A589E3F-7778-47D1-A4AD-571A59CFBBFA}" presName="parSpace" presStyleCnt="0"/>
      <dgm:spPr/>
    </dgm:pt>
    <dgm:pt modelId="{40A82A8A-8F95-43F8-89FC-6B440DDCD40A}" type="pres">
      <dgm:prSet presAssocID="{B5356855-FEF9-4DBA-9E0C-775849EA5B5B}" presName="parTxOnly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BB6DED-F0D6-48E8-A5A9-5EA71F117711}" type="pres">
      <dgm:prSet presAssocID="{8BA7FF5E-B36D-43CA-B029-ED1808891D76}" presName="parSpace" presStyleCnt="0"/>
      <dgm:spPr/>
    </dgm:pt>
    <dgm:pt modelId="{38496CED-ED39-486E-ABFE-F7B6F3715904}" type="pres">
      <dgm:prSet presAssocID="{FCE5E2B1-FA81-43F5-9FF4-102F85185330}" presName="parTxOnly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0F7943-15C3-4DC4-8E62-AB6C0FE0A777}" type="pres">
      <dgm:prSet presAssocID="{1E7B4F67-8913-4A2F-83A0-AA1FA16D6A08}" presName="parSpace" presStyleCnt="0"/>
      <dgm:spPr/>
    </dgm:pt>
    <dgm:pt modelId="{FCC9609E-3E8A-4A5E-AB6F-76CFFD970565}" type="pres">
      <dgm:prSet presAssocID="{669DB15E-BD5F-4F11-9D30-5C72B41AD1EE}" presName="parTxOnly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6CB247D-5BCA-48BD-AE67-6095A6CA1AE0}" srcId="{81F45D9E-2FDF-492F-8917-F489E1A23965}" destId="{669DB15E-BD5F-4F11-9D30-5C72B41AD1EE}" srcOrd="4" destOrd="0" parTransId="{7918FA47-C6ED-443B-8F46-561BA02C4773}" sibTransId="{5D9F579B-64C1-4415-9B4E-BD0F53195822}"/>
    <dgm:cxn modelId="{86124496-6E8B-42C9-AE1E-FDC37B914573}" type="presOf" srcId="{B5356855-FEF9-4DBA-9E0C-775849EA5B5B}" destId="{40A82A8A-8F95-43F8-89FC-6B440DDCD40A}" srcOrd="0" destOrd="0" presId="urn:microsoft.com/office/officeart/2005/8/layout/hChevron3"/>
    <dgm:cxn modelId="{44EA92A4-CC98-4F76-AF01-4DD4693E7F5E}" type="presOf" srcId="{EDC1A676-508C-4E0C-889C-4B7184EF000F}" destId="{973BE507-1589-439A-99E8-0A220C056A4E}" srcOrd="0" destOrd="0" presId="urn:microsoft.com/office/officeart/2005/8/layout/hChevron3"/>
    <dgm:cxn modelId="{69C5B725-05D5-4617-819C-F92AFE47DD13}" type="presOf" srcId="{FCE5E2B1-FA81-43F5-9FF4-102F85185330}" destId="{38496CED-ED39-486E-ABFE-F7B6F3715904}" srcOrd="0" destOrd="0" presId="urn:microsoft.com/office/officeart/2005/8/layout/hChevron3"/>
    <dgm:cxn modelId="{439E6E37-02A8-4F5C-80C6-6D6EBB8CBDB9}" srcId="{81F45D9E-2FDF-492F-8917-F489E1A23965}" destId="{B5356855-FEF9-4DBA-9E0C-775849EA5B5B}" srcOrd="2" destOrd="0" parTransId="{1979643B-501B-4BB2-BBB3-D186E6B1C2F1}" sibTransId="{8BA7FF5E-B36D-43CA-B029-ED1808891D76}"/>
    <dgm:cxn modelId="{07F26556-9356-4053-9007-631A659DAA4B}" type="presOf" srcId="{B691A9C6-CB68-4590-B59D-F7C2848DA267}" destId="{86ABDFAE-1987-458D-894E-46D31665D36B}" srcOrd="0" destOrd="0" presId="urn:microsoft.com/office/officeart/2005/8/layout/hChevron3"/>
    <dgm:cxn modelId="{72384144-12D8-4340-AC56-F9A7CCC85F94}" srcId="{81F45D9E-2FDF-492F-8917-F489E1A23965}" destId="{FCE5E2B1-FA81-43F5-9FF4-102F85185330}" srcOrd="3" destOrd="0" parTransId="{DC8DA2BB-9E75-45F3-9299-F962391E6C19}" sibTransId="{1E7B4F67-8913-4A2F-83A0-AA1FA16D6A08}"/>
    <dgm:cxn modelId="{9AC237D0-7887-439F-8A71-12D5EF61AD14}" srcId="{81F45D9E-2FDF-492F-8917-F489E1A23965}" destId="{EDC1A676-508C-4E0C-889C-4B7184EF000F}" srcOrd="1" destOrd="0" parTransId="{0188280B-7392-4A54-8F63-33E33CE801DF}" sibTransId="{5A589E3F-7778-47D1-A4AD-571A59CFBBFA}"/>
    <dgm:cxn modelId="{283DCCFF-331A-4501-A830-4F3D40CFF4E4}" type="presOf" srcId="{669DB15E-BD5F-4F11-9D30-5C72B41AD1EE}" destId="{FCC9609E-3E8A-4A5E-AB6F-76CFFD970565}" srcOrd="0" destOrd="0" presId="urn:microsoft.com/office/officeart/2005/8/layout/hChevron3"/>
    <dgm:cxn modelId="{8BE9AFD7-98F0-475C-BEDF-8ECC001CB430}" srcId="{81F45D9E-2FDF-492F-8917-F489E1A23965}" destId="{B691A9C6-CB68-4590-B59D-F7C2848DA267}" srcOrd="0" destOrd="0" parTransId="{6BAD3B50-D359-40A4-B8EC-4D3CC78ABE28}" sibTransId="{CCCDB25B-473D-4295-868C-77C735AF74B8}"/>
    <dgm:cxn modelId="{234578F2-8878-4EF8-B272-D89002450595}" type="presOf" srcId="{81F45D9E-2FDF-492F-8917-F489E1A23965}" destId="{89D6C823-7DA7-4F75-B973-BD0B6A87B2F6}" srcOrd="0" destOrd="0" presId="urn:microsoft.com/office/officeart/2005/8/layout/hChevron3"/>
    <dgm:cxn modelId="{1DA97ADD-9F76-4C50-8726-42A0A298613B}" type="presParOf" srcId="{89D6C823-7DA7-4F75-B973-BD0B6A87B2F6}" destId="{86ABDFAE-1987-458D-894E-46D31665D36B}" srcOrd="0" destOrd="0" presId="urn:microsoft.com/office/officeart/2005/8/layout/hChevron3"/>
    <dgm:cxn modelId="{32780F33-3A75-4F53-B203-B68BDCEA15ED}" type="presParOf" srcId="{89D6C823-7DA7-4F75-B973-BD0B6A87B2F6}" destId="{40F3B77A-B417-4474-86CA-5FBA86F4E703}" srcOrd="1" destOrd="0" presId="urn:microsoft.com/office/officeart/2005/8/layout/hChevron3"/>
    <dgm:cxn modelId="{18279210-8329-4298-8DC8-451E8AB53B9B}" type="presParOf" srcId="{89D6C823-7DA7-4F75-B973-BD0B6A87B2F6}" destId="{973BE507-1589-439A-99E8-0A220C056A4E}" srcOrd="2" destOrd="0" presId="urn:microsoft.com/office/officeart/2005/8/layout/hChevron3"/>
    <dgm:cxn modelId="{9C64B461-3636-4CB6-AD83-FF90ECD058A6}" type="presParOf" srcId="{89D6C823-7DA7-4F75-B973-BD0B6A87B2F6}" destId="{65DD22F0-09E4-43B4-9D66-7104F7F8B3A2}" srcOrd="3" destOrd="0" presId="urn:microsoft.com/office/officeart/2005/8/layout/hChevron3"/>
    <dgm:cxn modelId="{FC542DE9-F89C-4327-AA53-E1B46EC5E61E}" type="presParOf" srcId="{89D6C823-7DA7-4F75-B973-BD0B6A87B2F6}" destId="{40A82A8A-8F95-43F8-89FC-6B440DDCD40A}" srcOrd="4" destOrd="0" presId="urn:microsoft.com/office/officeart/2005/8/layout/hChevron3"/>
    <dgm:cxn modelId="{C1447F5F-BBFB-40F5-8D00-DA7C398C53E4}" type="presParOf" srcId="{89D6C823-7DA7-4F75-B973-BD0B6A87B2F6}" destId="{DABB6DED-F0D6-48E8-A5A9-5EA71F117711}" srcOrd="5" destOrd="0" presId="urn:microsoft.com/office/officeart/2005/8/layout/hChevron3"/>
    <dgm:cxn modelId="{DF47B6EE-08BA-4E9A-80B8-F6D953F00FA5}" type="presParOf" srcId="{89D6C823-7DA7-4F75-B973-BD0B6A87B2F6}" destId="{38496CED-ED39-486E-ABFE-F7B6F3715904}" srcOrd="6" destOrd="0" presId="urn:microsoft.com/office/officeart/2005/8/layout/hChevron3"/>
    <dgm:cxn modelId="{022A9AF4-0CF3-4E47-A79D-092596060218}" type="presParOf" srcId="{89D6C823-7DA7-4F75-B973-BD0B6A87B2F6}" destId="{1E0F7943-15C3-4DC4-8E62-AB6C0FE0A777}" srcOrd="7" destOrd="0" presId="urn:microsoft.com/office/officeart/2005/8/layout/hChevron3"/>
    <dgm:cxn modelId="{86C1245D-3E92-43E5-88A5-C09971AC6CEE}" type="presParOf" srcId="{89D6C823-7DA7-4F75-B973-BD0B6A87B2F6}" destId="{FCC9609E-3E8A-4A5E-AB6F-76CFFD970565}" srcOrd="8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5B5DFA8-3024-4ED5-9FDE-97C2608EF804}" type="doc">
      <dgm:prSet loTypeId="urn:microsoft.com/office/officeart/2005/8/layout/arrow2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8656592-F699-41EC-BF73-D66C7DC563F6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algn="ctr"/>
          <a:r>
            <a:rPr lang="ru-RU" sz="24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Индивидуальные  учебные планы</a:t>
          </a:r>
          <a:endParaRPr lang="ru-RU" sz="24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60EC549-2F34-44FE-9249-6E64B8D0969D}" type="parTrans" cxnId="{733A389F-A903-4CAF-A255-B9BFEEF3F8EF}">
      <dgm:prSet/>
      <dgm:spPr/>
      <dgm:t>
        <a:bodyPr/>
        <a:lstStyle/>
        <a:p>
          <a:endParaRPr lang="ru-RU"/>
        </a:p>
      </dgm:t>
    </dgm:pt>
    <dgm:pt modelId="{689EF15A-1A78-4642-8A2C-07F3AE15E1DF}" type="sibTrans" cxnId="{733A389F-A903-4CAF-A255-B9BFEEF3F8EF}">
      <dgm:prSet/>
      <dgm:spPr/>
      <dgm:t>
        <a:bodyPr/>
        <a:lstStyle/>
        <a:p>
          <a:endParaRPr lang="ru-RU"/>
        </a:p>
      </dgm:t>
    </dgm:pt>
    <dgm:pt modelId="{E7BBB480-14E6-45CC-8CB3-60451D72DC0E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algn="ctr"/>
          <a:r>
            <a:rPr lang="ru-RU" sz="24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Групповые </a:t>
          </a:r>
          <a:br>
            <a:rPr lang="ru-RU" sz="24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24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учебные планы</a:t>
          </a:r>
          <a:endParaRPr lang="ru-RU" sz="24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E2EB51B-8D4F-4821-82B1-8BA826163C01}" type="parTrans" cxnId="{00C72057-8C9F-4016-987E-13AF3A472638}">
      <dgm:prSet/>
      <dgm:spPr/>
      <dgm:t>
        <a:bodyPr/>
        <a:lstStyle/>
        <a:p>
          <a:endParaRPr lang="ru-RU"/>
        </a:p>
      </dgm:t>
    </dgm:pt>
    <dgm:pt modelId="{9688E800-F79B-485D-8E47-783B5E4D8782}" type="sibTrans" cxnId="{00C72057-8C9F-4016-987E-13AF3A472638}">
      <dgm:prSet/>
      <dgm:spPr/>
      <dgm:t>
        <a:bodyPr/>
        <a:lstStyle/>
        <a:p>
          <a:endParaRPr lang="ru-RU"/>
        </a:p>
      </dgm:t>
    </dgm:pt>
    <dgm:pt modelId="{DAFDF34F-4136-4900-B92B-24182C2864DD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algn="ctr"/>
          <a:r>
            <a:rPr lang="ru-RU" sz="24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Учебные планы профилей</a:t>
          </a:r>
          <a:endParaRPr lang="ru-RU" sz="24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8CA8335-0213-480B-9D97-0F22DAE5D127}" type="parTrans" cxnId="{EEE04313-6D1F-4312-BD1D-5282B8647B60}">
      <dgm:prSet/>
      <dgm:spPr/>
      <dgm:t>
        <a:bodyPr/>
        <a:lstStyle/>
        <a:p>
          <a:endParaRPr lang="ru-RU"/>
        </a:p>
      </dgm:t>
    </dgm:pt>
    <dgm:pt modelId="{5466C8A3-2C97-4CAA-9877-8B7BF9164B5D}" type="sibTrans" cxnId="{EEE04313-6D1F-4312-BD1D-5282B8647B60}">
      <dgm:prSet/>
      <dgm:spPr/>
      <dgm:t>
        <a:bodyPr/>
        <a:lstStyle/>
        <a:p>
          <a:endParaRPr lang="ru-RU"/>
        </a:p>
      </dgm:t>
    </dgm:pt>
    <dgm:pt modelId="{1A70D8C6-55A8-41D6-94F6-FED31858B690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algn="ctr"/>
          <a:r>
            <a:rPr lang="ru-RU" sz="28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Учебный план школы</a:t>
          </a:r>
          <a:endParaRPr lang="ru-RU" sz="28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A243BF-1844-483D-BC8A-887EFCAC165E}" type="parTrans" cxnId="{1468BC59-89EC-4E6F-AB74-9F66146F1D77}">
      <dgm:prSet/>
      <dgm:spPr/>
      <dgm:t>
        <a:bodyPr/>
        <a:lstStyle/>
        <a:p>
          <a:endParaRPr lang="ru-RU"/>
        </a:p>
      </dgm:t>
    </dgm:pt>
    <dgm:pt modelId="{31DC0D61-3683-45D8-86F6-014B103B70B6}" type="sibTrans" cxnId="{1468BC59-89EC-4E6F-AB74-9F66146F1D77}">
      <dgm:prSet/>
      <dgm:spPr/>
      <dgm:t>
        <a:bodyPr/>
        <a:lstStyle/>
        <a:p>
          <a:endParaRPr lang="ru-RU"/>
        </a:p>
      </dgm:t>
    </dgm:pt>
    <dgm:pt modelId="{0B1C2E47-1B0B-4DE8-9957-442D18053A8B}" type="pres">
      <dgm:prSet presAssocID="{65B5DFA8-3024-4ED5-9FDE-97C2608EF804}" presName="arrowDiagram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2192200-DD43-470E-A06A-7344F925FB58}" type="pres">
      <dgm:prSet presAssocID="{65B5DFA8-3024-4ED5-9FDE-97C2608EF804}" presName="arrow" presStyleLbl="bgShp" presStyleIdx="0" presStyleCnt="1" custLinFactNeighborX="-1471"/>
      <dgm:spPr/>
    </dgm:pt>
    <dgm:pt modelId="{A9979AB3-FBF2-47B4-85A9-E8A877E9B439}" type="pres">
      <dgm:prSet presAssocID="{65B5DFA8-3024-4ED5-9FDE-97C2608EF804}" presName="arrowDiagram4" presStyleCnt="0"/>
      <dgm:spPr/>
    </dgm:pt>
    <dgm:pt modelId="{6FC42405-45D1-4AEC-9966-1D52AC4650D1}" type="pres">
      <dgm:prSet presAssocID="{18656592-F699-41EC-BF73-D66C7DC563F6}" presName="bullet4a" presStyleLbl="node1" presStyleIdx="0" presStyleCnt="4" custLinFactNeighborX="-51996" custLinFactNeighborY="-22570"/>
      <dgm:spPr/>
    </dgm:pt>
    <dgm:pt modelId="{2C8BC4CE-2BD0-438B-BCF0-1C23D4233141}" type="pres">
      <dgm:prSet presAssocID="{18656592-F699-41EC-BF73-D66C7DC563F6}" presName="textBox4a" presStyleLbl="revTx" presStyleIdx="0" presStyleCnt="4" custScaleX="260148" custScaleY="62927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29E39AC8-F414-4358-BDD1-A78F17A7CAD0}" type="pres">
      <dgm:prSet presAssocID="{E7BBB480-14E6-45CC-8CB3-60451D72DC0E}" presName="bullet4b" presStyleLbl="node1" presStyleIdx="1" presStyleCnt="4" custLinFactNeighborX="-22545" custLinFactNeighborY="5791"/>
      <dgm:spPr/>
    </dgm:pt>
    <dgm:pt modelId="{813BD61E-0E0F-417C-AFE6-0C3DF014BBD2}" type="pres">
      <dgm:prSet presAssocID="{E7BBB480-14E6-45CC-8CB3-60451D72DC0E}" presName="textBox4b" presStyleLbl="revTx" presStyleIdx="1" presStyleCnt="4" custScaleX="179678" custScaleY="35642" custLinFactNeighborX="-24226" custLinFactNeighborY="-19063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A3B78161-F287-4D34-94C8-E0024090DB57}" type="pres">
      <dgm:prSet presAssocID="{DAFDF34F-4136-4900-B92B-24182C2864DD}" presName="bullet4c" presStyleLbl="node1" presStyleIdx="2" presStyleCnt="4" custLinFactNeighborX="34032" custLinFactNeighborY="-18951"/>
      <dgm:spPr/>
    </dgm:pt>
    <dgm:pt modelId="{6B12E846-7908-4934-AE7F-35E3F20AF9D2}" type="pres">
      <dgm:prSet presAssocID="{DAFDF34F-4136-4900-B92B-24182C2864DD}" presName="textBox4c" presStyleLbl="revTx" presStyleIdx="2" presStyleCnt="4" custScaleX="160581" custScaleY="23852" custLinFactNeighborX="-35014" custLinFactNeighborY="-30878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E65D44CE-32F5-4650-8D15-95CB43D41711}" type="pres">
      <dgm:prSet presAssocID="{1A70D8C6-55A8-41D6-94F6-FED31858B690}" presName="bullet4d" presStyleLbl="node1" presStyleIdx="3" presStyleCnt="4" custLinFactNeighborX="88728" custLinFactNeighborY="-17885"/>
      <dgm:spPr/>
    </dgm:pt>
    <dgm:pt modelId="{8946309A-235A-401B-9CBF-6134FC0FC776}" type="pres">
      <dgm:prSet presAssocID="{1A70D8C6-55A8-41D6-94F6-FED31858B690}" presName="textBox4d" presStyleLbl="revTx" presStyleIdx="3" presStyleCnt="4" custScaleX="183061" custScaleY="23062" custLinFactX="-2939" custLinFactNeighborX="-100000" custLinFactNeighborY="-73837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</dgm:ptLst>
  <dgm:cxnLst>
    <dgm:cxn modelId="{84143910-3388-4001-B4F2-C5BE30550331}" type="presOf" srcId="{E7BBB480-14E6-45CC-8CB3-60451D72DC0E}" destId="{813BD61E-0E0F-417C-AFE6-0C3DF014BBD2}" srcOrd="0" destOrd="0" presId="urn:microsoft.com/office/officeart/2005/8/layout/arrow2"/>
    <dgm:cxn modelId="{00C72057-8C9F-4016-987E-13AF3A472638}" srcId="{65B5DFA8-3024-4ED5-9FDE-97C2608EF804}" destId="{E7BBB480-14E6-45CC-8CB3-60451D72DC0E}" srcOrd="1" destOrd="0" parTransId="{7E2EB51B-8D4F-4821-82B1-8BA826163C01}" sibTransId="{9688E800-F79B-485D-8E47-783B5E4D8782}"/>
    <dgm:cxn modelId="{1468BC59-89EC-4E6F-AB74-9F66146F1D77}" srcId="{65B5DFA8-3024-4ED5-9FDE-97C2608EF804}" destId="{1A70D8C6-55A8-41D6-94F6-FED31858B690}" srcOrd="3" destOrd="0" parTransId="{0EA243BF-1844-483D-BC8A-887EFCAC165E}" sibTransId="{31DC0D61-3683-45D8-86F6-014B103B70B6}"/>
    <dgm:cxn modelId="{733A389F-A903-4CAF-A255-B9BFEEF3F8EF}" srcId="{65B5DFA8-3024-4ED5-9FDE-97C2608EF804}" destId="{18656592-F699-41EC-BF73-D66C7DC563F6}" srcOrd="0" destOrd="0" parTransId="{060EC549-2F34-44FE-9249-6E64B8D0969D}" sibTransId="{689EF15A-1A78-4642-8A2C-07F3AE15E1DF}"/>
    <dgm:cxn modelId="{EEE04313-6D1F-4312-BD1D-5282B8647B60}" srcId="{65B5DFA8-3024-4ED5-9FDE-97C2608EF804}" destId="{DAFDF34F-4136-4900-B92B-24182C2864DD}" srcOrd="2" destOrd="0" parTransId="{08CA8335-0213-480B-9D97-0F22DAE5D127}" sibTransId="{5466C8A3-2C97-4CAA-9877-8B7BF9164B5D}"/>
    <dgm:cxn modelId="{FC5DDE31-2390-4E59-9DEF-87F43F5497F0}" type="presOf" srcId="{DAFDF34F-4136-4900-B92B-24182C2864DD}" destId="{6B12E846-7908-4934-AE7F-35E3F20AF9D2}" srcOrd="0" destOrd="0" presId="urn:microsoft.com/office/officeart/2005/8/layout/arrow2"/>
    <dgm:cxn modelId="{DFFFCF11-7CDD-4D2D-A93F-E1D9EB19DE04}" type="presOf" srcId="{18656592-F699-41EC-BF73-D66C7DC563F6}" destId="{2C8BC4CE-2BD0-438B-BCF0-1C23D4233141}" srcOrd="0" destOrd="0" presId="urn:microsoft.com/office/officeart/2005/8/layout/arrow2"/>
    <dgm:cxn modelId="{A48D4242-5F15-4B9F-AFD0-36BDFD60C01D}" type="presOf" srcId="{65B5DFA8-3024-4ED5-9FDE-97C2608EF804}" destId="{0B1C2E47-1B0B-4DE8-9957-442D18053A8B}" srcOrd="0" destOrd="0" presId="urn:microsoft.com/office/officeart/2005/8/layout/arrow2"/>
    <dgm:cxn modelId="{63A710ED-40E0-4561-BD55-2690050047D1}" type="presOf" srcId="{1A70D8C6-55A8-41D6-94F6-FED31858B690}" destId="{8946309A-235A-401B-9CBF-6134FC0FC776}" srcOrd="0" destOrd="0" presId="urn:microsoft.com/office/officeart/2005/8/layout/arrow2"/>
    <dgm:cxn modelId="{E6A426C8-6191-45B4-A7F4-CA7FE3EDE839}" type="presParOf" srcId="{0B1C2E47-1B0B-4DE8-9957-442D18053A8B}" destId="{B2192200-DD43-470E-A06A-7344F925FB58}" srcOrd="0" destOrd="0" presId="urn:microsoft.com/office/officeart/2005/8/layout/arrow2"/>
    <dgm:cxn modelId="{479A78E9-8179-4F26-8F6F-9A8B03B9672A}" type="presParOf" srcId="{0B1C2E47-1B0B-4DE8-9957-442D18053A8B}" destId="{A9979AB3-FBF2-47B4-85A9-E8A877E9B439}" srcOrd="1" destOrd="0" presId="urn:microsoft.com/office/officeart/2005/8/layout/arrow2"/>
    <dgm:cxn modelId="{132BC0AC-8EE6-4DC0-A7C5-F16709D6CB3D}" type="presParOf" srcId="{A9979AB3-FBF2-47B4-85A9-E8A877E9B439}" destId="{6FC42405-45D1-4AEC-9966-1D52AC4650D1}" srcOrd="0" destOrd="0" presId="urn:microsoft.com/office/officeart/2005/8/layout/arrow2"/>
    <dgm:cxn modelId="{AFEE98BC-35B4-4DC0-AA94-460F149E3C21}" type="presParOf" srcId="{A9979AB3-FBF2-47B4-85A9-E8A877E9B439}" destId="{2C8BC4CE-2BD0-438B-BCF0-1C23D4233141}" srcOrd="1" destOrd="0" presId="urn:microsoft.com/office/officeart/2005/8/layout/arrow2"/>
    <dgm:cxn modelId="{194DA02B-EA55-4B06-B8A6-CB95ADE1E61E}" type="presParOf" srcId="{A9979AB3-FBF2-47B4-85A9-E8A877E9B439}" destId="{29E39AC8-F414-4358-BDD1-A78F17A7CAD0}" srcOrd="2" destOrd="0" presId="urn:microsoft.com/office/officeart/2005/8/layout/arrow2"/>
    <dgm:cxn modelId="{65044E04-9DFC-470B-8E4B-AF558EF63FAA}" type="presParOf" srcId="{A9979AB3-FBF2-47B4-85A9-E8A877E9B439}" destId="{813BD61E-0E0F-417C-AFE6-0C3DF014BBD2}" srcOrd="3" destOrd="0" presId="urn:microsoft.com/office/officeart/2005/8/layout/arrow2"/>
    <dgm:cxn modelId="{4A4D5F1A-E49D-496A-A7A1-8F458F7EF231}" type="presParOf" srcId="{A9979AB3-FBF2-47B4-85A9-E8A877E9B439}" destId="{A3B78161-F287-4D34-94C8-E0024090DB57}" srcOrd="4" destOrd="0" presId="urn:microsoft.com/office/officeart/2005/8/layout/arrow2"/>
    <dgm:cxn modelId="{54E1422E-7E1F-4B86-92D1-A8076DD6B92B}" type="presParOf" srcId="{A9979AB3-FBF2-47B4-85A9-E8A877E9B439}" destId="{6B12E846-7908-4934-AE7F-35E3F20AF9D2}" srcOrd="5" destOrd="0" presId="urn:microsoft.com/office/officeart/2005/8/layout/arrow2"/>
    <dgm:cxn modelId="{FB2CAC28-0A8A-4BF1-86C4-AF44DD288938}" type="presParOf" srcId="{A9979AB3-FBF2-47B4-85A9-E8A877E9B439}" destId="{E65D44CE-32F5-4650-8D15-95CB43D41711}" srcOrd="6" destOrd="0" presId="urn:microsoft.com/office/officeart/2005/8/layout/arrow2"/>
    <dgm:cxn modelId="{2B171DE9-6A9C-4C0D-9F3C-D2C8E0B5C547}" type="presParOf" srcId="{A9979AB3-FBF2-47B4-85A9-E8A877E9B439}" destId="{8946309A-235A-401B-9CBF-6134FC0FC776}" srcOrd="7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4EF7015-959B-4B66-87E1-D413B858E94C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03F4EBF-43CC-4C62-9C2C-C28879D962DE}">
      <dgm:prSet phldrT="[Текст]"/>
      <dgm:spPr/>
      <dgm:t>
        <a:bodyPr/>
        <a:lstStyle/>
        <a:p>
          <a:r>
            <a:rPr lang="ru-RU" dirty="0" smtClean="0"/>
            <a:t>ИМЦ</a:t>
          </a:r>
          <a:endParaRPr lang="ru-RU" dirty="0"/>
        </a:p>
      </dgm:t>
    </dgm:pt>
    <dgm:pt modelId="{FEB7580A-52E3-43E0-BD98-FB75D51D1CA1}" type="parTrans" cxnId="{71CE4852-5F52-4531-89C7-DEACD8DD8AEE}">
      <dgm:prSet/>
      <dgm:spPr/>
      <dgm:t>
        <a:bodyPr/>
        <a:lstStyle/>
        <a:p>
          <a:endParaRPr lang="ru-RU"/>
        </a:p>
      </dgm:t>
    </dgm:pt>
    <dgm:pt modelId="{CC110992-F9DD-4E3D-9848-3B57CF1C78E5}" type="sibTrans" cxnId="{71CE4852-5F52-4531-89C7-DEACD8DD8AEE}">
      <dgm:prSet/>
      <dgm:spPr/>
      <dgm:t>
        <a:bodyPr/>
        <a:lstStyle/>
        <a:p>
          <a:endParaRPr lang="ru-RU"/>
        </a:p>
      </dgm:t>
    </dgm:pt>
    <dgm:pt modelId="{073559A1-07AE-44C4-BFD3-5B318CD30270}">
      <dgm:prSet phldrT="[Текст]"/>
      <dgm:spPr/>
      <dgm:t>
        <a:bodyPr/>
        <a:lstStyle/>
        <a:p>
          <a:r>
            <a:rPr lang="ru-RU" dirty="0" err="1" smtClean="0"/>
            <a:t>СПбЦОКОиИТ</a:t>
          </a:r>
          <a:r>
            <a:rPr lang="ru-RU" dirty="0" smtClean="0"/>
            <a:t>; </a:t>
          </a:r>
          <a:r>
            <a:rPr lang="ru-RU" dirty="0" err="1" smtClean="0"/>
            <a:t>СПбАППО</a:t>
          </a:r>
          <a:endParaRPr lang="ru-RU" dirty="0"/>
        </a:p>
      </dgm:t>
    </dgm:pt>
    <dgm:pt modelId="{53D50E6A-CF36-4A20-9B8F-039C263A8A6B}" type="parTrans" cxnId="{A5CBB614-083F-44B0-B1D7-4E5473F5E81C}">
      <dgm:prSet/>
      <dgm:spPr/>
      <dgm:t>
        <a:bodyPr/>
        <a:lstStyle/>
        <a:p>
          <a:endParaRPr lang="ru-RU"/>
        </a:p>
      </dgm:t>
    </dgm:pt>
    <dgm:pt modelId="{2A9F4EE8-993F-4BCB-B063-AA981397AF0E}" type="sibTrans" cxnId="{A5CBB614-083F-44B0-B1D7-4E5473F5E81C}">
      <dgm:prSet/>
      <dgm:spPr/>
      <dgm:t>
        <a:bodyPr/>
        <a:lstStyle/>
        <a:p>
          <a:endParaRPr lang="ru-RU"/>
        </a:p>
      </dgm:t>
    </dgm:pt>
    <dgm:pt modelId="{D48B5758-2D0C-4206-A9E0-D90D5F1C5934}">
      <dgm:prSet phldrT="[Текст]"/>
      <dgm:spPr/>
      <dgm:t>
        <a:bodyPr/>
        <a:lstStyle/>
        <a:p>
          <a:r>
            <a:rPr lang="ru-RU" dirty="0" smtClean="0"/>
            <a:t>НИКО</a:t>
          </a:r>
          <a:endParaRPr lang="ru-RU" dirty="0"/>
        </a:p>
      </dgm:t>
    </dgm:pt>
    <dgm:pt modelId="{1707A22E-7EE2-4107-9121-6660229C1A9E}" type="parTrans" cxnId="{9B8B71A8-DDD9-4B31-8417-731450FD3689}">
      <dgm:prSet/>
      <dgm:spPr/>
      <dgm:t>
        <a:bodyPr/>
        <a:lstStyle/>
        <a:p>
          <a:endParaRPr lang="ru-RU"/>
        </a:p>
      </dgm:t>
    </dgm:pt>
    <dgm:pt modelId="{E8A684EC-8364-4BDD-9457-6B08FC2872C6}" type="sibTrans" cxnId="{9B8B71A8-DDD9-4B31-8417-731450FD3689}">
      <dgm:prSet/>
      <dgm:spPr/>
      <dgm:t>
        <a:bodyPr/>
        <a:lstStyle/>
        <a:p>
          <a:endParaRPr lang="ru-RU"/>
        </a:p>
      </dgm:t>
    </dgm:pt>
    <dgm:pt modelId="{CB6455A0-94CC-495C-B87B-C2741E2E78E2}" type="pres">
      <dgm:prSet presAssocID="{04EF7015-959B-4B66-87E1-D413B858E94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0092731-68D0-4590-84C2-C0318D48F795}" type="pres">
      <dgm:prSet presAssocID="{D03F4EBF-43CC-4C62-9C2C-C28879D962DE}" presName="parentLin" presStyleCnt="0"/>
      <dgm:spPr/>
    </dgm:pt>
    <dgm:pt modelId="{8D21E6B4-F989-487F-B302-EF2A196EA54C}" type="pres">
      <dgm:prSet presAssocID="{D03F4EBF-43CC-4C62-9C2C-C28879D962DE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BF36EB67-3D70-45EA-B0B9-0D76718AE3D9}" type="pres">
      <dgm:prSet presAssocID="{D03F4EBF-43CC-4C62-9C2C-C28879D962DE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D3BE9E-FA62-4F6C-BB12-F7C096CA38B0}" type="pres">
      <dgm:prSet presAssocID="{D03F4EBF-43CC-4C62-9C2C-C28879D962DE}" presName="negativeSpace" presStyleCnt="0"/>
      <dgm:spPr/>
    </dgm:pt>
    <dgm:pt modelId="{0F21CA8F-F872-47D3-8FD0-900CA9AEB119}" type="pres">
      <dgm:prSet presAssocID="{D03F4EBF-43CC-4C62-9C2C-C28879D962DE}" presName="childText" presStyleLbl="conFgAcc1" presStyleIdx="0" presStyleCnt="3">
        <dgm:presLayoutVars>
          <dgm:bulletEnabled val="1"/>
        </dgm:presLayoutVars>
      </dgm:prSet>
      <dgm:spPr/>
    </dgm:pt>
    <dgm:pt modelId="{2F652D0E-4D14-4D02-AF54-A7C854FDEA25}" type="pres">
      <dgm:prSet presAssocID="{CC110992-F9DD-4E3D-9848-3B57CF1C78E5}" presName="spaceBetweenRectangles" presStyleCnt="0"/>
      <dgm:spPr/>
    </dgm:pt>
    <dgm:pt modelId="{AB78A3FE-5D8E-4BAA-8F76-E72DF82F68AA}" type="pres">
      <dgm:prSet presAssocID="{073559A1-07AE-44C4-BFD3-5B318CD30270}" presName="parentLin" presStyleCnt="0"/>
      <dgm:spPr/>
    </dgm:pt>
    <dgm:pt modelId="{E408BE9B-AE8D-4911-BB9D-42144D2AD1B1}" type="pres">
      <dgm:prSet presAssocID="{073559A1-07AE-44C4-BFD3-5B318CD30270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434CFF4F-AF99-432A-B226-7135C71AF52C}" type="pres">
      <dgm:prSet presAssocID="{073559A1-07AE-44C4-BFD3-5B318CD30270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EE73A6-5186-4C61-9505-4AAFCA921C14}" type="pres">
      <dgm:prSet presAssocID="{073559A1-07AE-44C4-BFD3-5B318CD30270}" presName="negativeSpace" presStyleCnt="0"/>
      <dgm:spPr/>
    </dgm:pt>
    <dgm:pt modelId="{7F205C4A-745D-4711-BEB5-1EE9E226D1D6}" type="pres">
      <dgm:prSet presAssocID="{073559A1-07AE-44C4-BFD3-5B318CD30270}" presName="childText" presStyleLbl="conFgAcc1" presStyleIdx="1" presStyleCnt="3">
        <dgm:presLayoutVars>
          <dgm:bulletEnabled val="1"/>
        </dgm:presLayoutVars>
      </dgm:prSet>
      <dgm:spPr/>
    </dgm:pt>
    <dgm:pt modelId="{EF01A5B8-5210-47A0-A073-E8B3ABA55450}" type="pres">
      <dgm:prSet presAssocID="{2A9F4EE8-993F-4BCB-B063-AA981397AF0E}" presName="spaceBetweenRectangles" presStyleCnt="0"/>
      <dgm:spPr/>
    </dgm:pt>
    <dgm:pt modelId="{C57B4CE0-7D0C-4F01-87C1-4B1B18AA4FC6}" type="pres">
      <dgm:prSet presAssocID="{D48B5758-2D0C-4206-A9E0-D90D5F1C5934}" presName="parentLin" presStyleCnt="0"/>
      <dgm:spPr/>
    </dgm:pt>
    <dgm:pt modelId="{320C884E-6C80-44C3-AFD1-1AA6AF4A42BF}" type="pres">
      <dgm:prSet presAssocID="{D48B5758-2D0C-4206-A9E0-D90D5F1C5934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3FD161F2-5466-4A7F-BDEB-B51E8E5CE0B3}" type="pres">
      <dgm:prSet presAssocID="{D48B5758-2D0C-4206-A9E0-D90D5F1C5934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DEAF84-BE61-47C5-B3BE-BBB01267DE01}" type="pres">
      <dgm:prSet presAssocID="{D48B5758-2D0C-4206-A9E0-D90D5F1C5934}" presName="negativeSpace" presStyleCnt="0"/>
      <dgm:spPr/>
    </dgm:pt>
    <dgm:pt modelId="{320C81F9-A301-468A-891A-EE0B81D25E8C}" type="pres">
      <dgm:prSet presAssocID="{D48B5758-2D0C-4206-A9E0-D90D5F1C5934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CAD338F1-6547-4454-B9A6-7F849309D578}" type="presOf" srcId="{D48B5758-2D0C-4206-A9E0-D90D5F1C5934}" destId="{320C884E-6C80-44C3-AFD1-1AA6AF4A42BF}" srcOrd="0" destOrd="0" presId="urn:microsoft.com/office/officeart/2005/8/layout/list1"/>
    <dgm:cxn modelId="{A5CBB614-083F-44B0-B1D7-4E5473F5E81C}" srcId="{04EF7015-959B-4B66-87E1-D413B858E94C}" destId="{073559A1-07AE-44C4-BFD3-5B318CD30270}" srcOrd="1" destOrd="0" parTransId="{53D50E6A-CF36-4A20-9B8F-039C263A8A6B}" sibTransId="{2A9F4EE8-993F-4BCB-B063-AA981397AF0E}"/>
    <dgm:cxn modelId="{B51C9A14-A1B1-4FA4-A0DA-1C17800B533A}" type="presOf" srcId="{04EF7015-959B-4B66-87E1-D413B858E94C}" destId="{CB6455A0-94CC-495C-B87B-C2741E2E78E2}" srcOrd="0" destOrd="0" presId="urn:microsoft.com/office/officeart/2005/8/layout/list1"/>
    <dgm:cxn modelId="{4F12ECE7-3458-4825-8748-69E8E0DCE438}" type="presOf" srcId="{073559A1-07AE-44C4-BFD3-5B318CD30270}" destId="{E408BE9B-AE8D-4911-BB9D-42144D2AD1B1}" srcOrd="0" destOrd="0" presId="urn:microsoft.com/office/officeart/2005/8/layout/list1"/>
    <dgm:cxn modelId="{62780989-130F-4788-B86C-E086442EE418}" type="presOf" srcId="{D03F4EBF-43CC-4C62-9C2C-C28879D962DE}" destId="{8D21E6B4-F989-487F-B302-EF2A196EA54C}" srcOrd="0" destOrd="0" presId="urn:microsoft.com/office/officeart/2005/8/layout/list1"/>
    <dgm:cxn modelId="{71CE4852-5F52-4531-89C7-DEACD8DD8AEE}" srcId="{04EF7015-959B-4B66-87E1-D413B858E94C}" destId="{D03F4EBF-43CC-4C62-9C2C-C28879D962DE}" srcOrd="0" destOrd="0" parTransId="{FEB7580A-52E3-43E0-BD98-FB75D51D1CA1}" sibTransId="{CC110992-F9DD-4E3D-9848-3B57CF1C78E5}"/>
    <dgm:cxn modelId="{9B8B71A8-DDD9-4B31-8417-731450FD3689}" srcId="{04EF7015-959B-4B66-87E1-D413B858E94C}" destId="{D48B5758-2D0C-4206-A9E0-D90D5F1C5934}" srcOrd="2" destOrd="0" parTransId="{1707A22E-7EE2-4107-9121-6660229C1A9E}" sibTransId="{E8A684EC-8364-4BDD-9457-6B08FC2872C6}"/>
    <dgm:cxn modelId="{59CCD132-AA0A-4BE7-BB86-CD372422A2FD}" type="presOf" srcId="{073559A1-07AE-44C4-BFD3-5B318CD30270}" destId="{434CFF4F-AF99-432A-B226-7135C71AF52C}" srcOrd="1" destOrd="0" presId="urn:microsoft.com/office/officeart/2005/8/layout/list1"/>
    <dgm:cxn modelId="{9367D81D-449B-49C2-A125-0086B3D76665}" type="presOf" srcId="{D48B5758-2D0C-4206-A9E0-D90D5F1C5934}" destId="{3FD161F2-5466-4A7F-BDEB-B51E8E5CE0B3}" srcOrd="1" destOrd="0" presId="urn:microsoft.com/office/officeart/2005/8/layout/list1"/>
    <dgm:cxn modelId="{8D6A9765-787E-4D31-9802-EC1DACC3E6A7}" type="presOf" srcId="{D03F4EBF-43CC-4C62-9C2C-C28879D962DE}" destId="{BF36EB67-3D70-45EA-B0B9-0D76718AE3D9}" srcOrd="1" destOrd="0" presId="urn:microsoft.com/office/officeart/2005/8/layout/list1"/>
    <dgm:cxn modelId="{E36C5585-F052-485F-89B6-0E53BD31B8B2}" type="presParOf" srcId="{CB6455A0-94CC-495C-B87B-C2741E2E78E2}" destId="{70092731-68D0-4590-84C2-C0318D48F795}" srcOrd="0" destOrd="0" presId="urn:microsoft.com/office/officeart/2005/8/layout/list1"/>
    <dgm:cxn modelId="{535E7E8F-3A07-4E3F-BC24-75A0C2B4CFA3}" type="presParOf" srcId="{70092731-68D0-4590-84C2-C0318D48F795}" destId="{8D21E6B4-F989-487F-B302-EF2A196EA54C}" srcOrd="0" destOrd="0" presId="urn:microsoft.com/office/officeart/2005/8/layout/list1"/>
    <dgm:cxn modelId="{61623ACB-EB06-4DAA-80A3-F1A1AB38FC1E}" type="presParOf" srcId="{70092731-68D0-4590-84C2-C0318D48F795}" destId="{BF36EB67-3D70-45EA-B0B9-0D76718AE3D9}" srcOrd="1" destOrd="0" presId="urn:microsoft.com/office/officeart/2005/8/layout/list1"/>
    <dgm:cxn modelId="{6DA283C8-5C4A-4C6D-BCE2-32A084EB969D}" type="presParOf" srcId="{CB6455A0-94CC-495C-B87B-C2741E2E78E2}" destId="{20D3BE9E-FA62-4F6C-BB12-F7C096CA38B0}" srcOrd="1" destOrd="0" presId="urn:microsoft.com/office/officeart/2005/8/layout/list1"/>
    <dgm:cxn modelId="{5416BC29-2EC3-4F58-A390-E6301A9B8B40}" type="presParOf" srcId="{CB6455A0-94CC-495C-B87B-C2741E2E78E2}" destId="{0F21CA8F-F872-47D3-8FD0-900CA9AEB119}" srcOrd="2" destOrd="0" presId="urn:microsoft.com/office/officeart/2005/8/layout/list1"/>
    <dgm:cxn modelId="{9A18C5FE-E729-4CED-B1CF-78B4431E30EC}" type="presParOf" srcId="{CB6455A0-94CC-495C-B87B-C2741E2E78E2}" destId="{2F652D0E-4D14-4D02-AF54-A7C854FDEA25}" srcOrd="3" destOrd="0" presId="urn:microsoft.com/office/officeart/2005/8/layout/list1"/>
    <dgm:cxn modelId="{1CA94B34-8E25-4825-AE14-8E42CF3E6149}" type="presParOf" srcId="{CB6455A0-94CC-495C-B87B-C2741E2E78E2}" destId="{AB78A3FE-5D8E-4BAA-8F76-E72DF82F68AA}" srcOrd="4" destOrd="0" presId="urn:microsoft.com/office/officeart/2005/8/layout/list1"/>
    <dgm:cxn modelId="{B14BA74B-A011-4501-BA96-BE885B4BE494}" type="presParOf" srcId="{AB78A3FE-5D8E-4BAA-8F76-E72DF82F68AA}" destId="{E408BE9B-AE8D-4911-BB9D-42144D2AD1B1}" srcOrd="0" destOrd="0" presId="urn:microsoft.com/office/officeart/2005/8/layout/list1"/>
    <dgm:cxn modelId="{CC8BAD0A-A540-487A-A3E5-5DECC49787D8}" type="presParOf" srcId="{AB78A3FE-5D8E-4BAA-8F76-E72DF82F68AA}" destId="{434CFF4F-AF99-432A-B226-7135C71AF52C}" srcOrd="1" destOrd="0" presId="urn:microsoft.com/office/officeart/2005/8/layout/list1"/>
    <dgm:cxn modelId="{73B1FDB3-6F6D-4880-8926-774DFD026D98}" type="presParOf" srcId="{CB6455A0-94CC-495C-B87B-C2741E2E78E2}" destId="{94EE73A6-5186-4C61-9505-4AAFCA921C14}" srcOrd="5" destOrd="0" presId="urn:microsoft.com/office/officeart/2005/8/layout/list1"/>
    <dgm:cxn modelId="{1FFCBC82-7F54-4954-93A6-F49C8A2211A2}" type="presParOf" srcId="{CB6455A0-94CC-495C-B87B-C2741E2E78E2}" destId="{7F205C4A-745D-4711-BEB5-1EE9E226D1D6}" srcOrd="6" destOrd="0" presId="urn:microsoft.com/office/officeart/2005/8/layout/list1"/>
    <dgm:cxn modelId="{407CDE1B-AC4A-4C56-81F0-8F8941C6E26B}" type="presParOf" srcId="{CB6455A0-94CC-495C-B87B-C2741E2E78E2}" destId="{EF01A5B8-5210-47A0-A073-E8B3ABA55450}" srcOrd="7" destOrd="0" presId="urn:microsoft.com/office/officeart/2005/8/layout/list1"/>
    <dgm:cxn modelId="{EC06EA61-85CB-416F-8C39-9885549E13D5}" type="presParOf" srcId="{CB6455A0-94CC-495C-B87B-C2741E2E78E2}" destId="{C57B4CE0-7D0C-4F01-87C1-4B1B18AA4FC6}" srcOrd="8" destOrd="0" presId="urn:microsoft.com/office/officeart/2005/8/layout/list1"/>
    <dgm:cxn modelId="{89F4387E-854B-4051-B18E-20F36DE51CE9}" type="presParOf" srcId="{C57B4CE0-7D0C-4F01-87C1-4B1B18AA4FC6}" destId="{320C884E-6C80-44C3-AFD1-1AA6AF4A42BF}" srcOrd="0" destOrd="0" presId="urn:microsoft.com/office/officeart/2005/8/layout/list1"/>
    <dgm:cxn modelId="{F1AC4100-7975-48E7-8741-FF52AC8CA383}" type="presParOf" srcId="{C57B4CE0-7D0C-4F01-87C1-4B1B18AA4FC6}" destId="{3FD161F2-5466-4A7F-BDEB-B51E8E5CE0B3}" srcOrd="1" destOrd="0" presId="urn:microsoft.com/office/officeart/2005/8/layout/list1"/>
    <dgm:cxn modelId="{95AA5F31-E466-4B3F-B149-2CD563C1DD80}" type="presParOf" srcId="{CB6455A0-94CC-495C-B87B-C2741E2E78E2}" destId="{30DEAF84-BE61-47C5-B3BE-BBB01267DE01}" srcOrd="9" destOrd="0" presId="urn:microsoft.com/office/officeart/2005/8/layout/list1"/>
    <dgm:cxn modelId="{DD8B0FEE-1734-42CE-8AF6-99DF210AC579}" type="presParOf" srcId="{CB6455A0-94CC-495C-B87B-C2741E2E78E2}" destId="{320C81F9-A301-468A-891A-EE0B81D25E8C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52EDC08-B9C7-45A3-B652-4F64DBBFDECF}" type="doc">
      <dgm:prSet loTypeId="urn:microsoft.com/office/officeart/2005/8/layout/default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6460387-B882-4A7C-97BB-26D907FFAE8E}">
      <dgm:prSet phldrT="[Текст]"/>
      <dgm:spPr/>
      <dgm:t>
        <a:bodyPr/>
        <a:lstStyle/>
        <a:p>
          <a:r>
            <a:rPr lang="ru-RU" dirty="0" smtClean="0"/>
            <a:t>7 работ</a:t>
          </a:r>
          <a:endParaRPr lang="ru-RU" dirty="0"/>
        </a:p>
      </dgm:t>
    </dgm:pt>
    <dgm:pt modelId="{BA5DDEA5-99FD-4BE1-97A0-827CA0A5E24C}" type="parTrans" cxnId="{5C41434B-A120-4558-BA62-6B8B45062AF7}">
      <dgm:prSet/>
      <dgm:spPr/>
      <dgm:t>
        <a:bodyPr/>
        <a:lstStyle/>
        <a:p>
          <a:endParaRPr lang="ru-RU"/>
        </a:p>
      </dgm:t>
    </dgm:pt>
    <dgm:pt modelId="{F7AB2E1A-AABC-423D-A55D-618CF33EAFD1}" type="sibTrans" cxnId="{5C41434B-A120-4558-BA62-6B8B45062AF7}">
      <dgm:prSet/>
      <dgm:spPr/>
      <dgm:t>
        <a:bodyPr/>
        <a:lstStyle/>
        <a:p>
          <a:endParaRPr lang="ru-RU"/>
        </a:p>
      </dgm:t>
    </dgm:pt>
    <dgm:pt modelId="{9C80E3F2-3219-4BA0-B079-E0D2FEBAFC0A}">
      <dgm:prSet phldrT="[Текст]"/>
      <dgm:spPr/>
      <dgm:t>
        <a:bodyPr/>
        <a:lstStyle/>
        <a:p>
          <a:r>
            <a:rPr lang="ru-RU" dirty="0" smtClean="0"/>
            <a:t>21 класс</a:t>
          </a:r>
          <a:endParaRPr lang="ru-RU" dirty="0"/>
        </a:p>
      </dgm:t>
    </dgm:pt>
    <dgm:pt modelId="{98FF6AAF-B4E8-42BD-BE83-79B66323FA0E}" type="parTrans" cxnId="{D356ACDF-9A81-4281-949C-776571C5ADAB}">
      <dgm:prSet/>
      <dgm:spPr/>
      <dgm:t>
        <a:bodyPr/>
        <a:lstStyle/>
        <a:p>
          <a:endParaRPr lang="ru-RU"/>
        </a:p>
      </dgm:t>
    </dgm:pt>
    <dgm:pt modelId="{3365F263-BDA1-43CD-9543-B13D7352ACCE}" type="sibTrans" cxnId="{D356ACDF-9A81-4281-949C-776571C5ADAB}">
      <dgm:prSet/>
      <dgm:spPr/>
      <dgm:t>
        <a:bodyPr/>
        <a:lstStyle/>
        <a:p>
          <a:endParaRPr lang="ru-RU"/>
        </a:p>
      </dgm:t>
    </dgm:pt>
    <dgm:pt modelId="{652EF33E-6708-4053-8008-93F4B17C7976}">
      <dgm:prSet phldrT="[Текст]"/>
      <dgm:spPr/>
      <dgm:t>
        <a:bodyPr/>
        <a:lstStyle/>
        <a:p>
          <a:r>
            <a:rPr lang="ru-RU" dirty="0" smtClean="0"/>
            <a:t>483 чел./раб.</a:t>
          </a:r>
          <a:endParaRPr lang="ru-RU" dirty="0"/>
        </a:p>
      </dgm:t>
    </dgm:pt>
    <dgm:pt modelId="{76599B54-236E-472F-A4BE-BC5EFECB4341}" type="parTrans" cxnId="{FCC1AAA4-A544-4B46-90BC-25185B085FDA}">
      <dgm:prSet/>
      <dgm:spPr/>
      <dgm:t>
        <a:bodyPr/>
        <a:lstStyle/>
        <a:p>
          <a:endParaRPr lang="ru-RU"/>
        </a:p>
      </dgm:t>
    </dgm:pt>
    <dgm:pt modelId="{D940601B-46CA-4767-A812-B733EA75D365}" type="sibTrans" cxnId="{FCC1AAA4-A544-4B46-90BC-25185B085FDA}">
      <dgm:prSet/>
      <dgm:spPr/>
      <dgm:t>
        <a:bodyPr/>
        <a:lstStyle/>
        <a:p>
          <a:endParaRPr lang="ru-RU"/>
        </a:p>
      </dgm:t>
    </dgm:pt>
    <dgm:pt modelId="{6E46CD40-0D1E-4AC9-BE4C-CC29ED5EA4B4}">
      <dgm:prSet phldrT="[Текст]"/>
      <dgm:spPr/>
      <dgm:t>
        <a:bodyPr/>
        <a:lstStyle/>
        <a:p>
          <a:r>
            <a:rPr lang="ru-RU" dirty="0" smtClean="0"/>
            <a:t>РЯ, МА, ФЯ, ИС </a:t>
          </a:r>
          <a:r>
            <a:rPr lang="ru-RU" dirty="0" err="1" smtClean="0"/>
            <a:t>метапредметная</a:t>
          </a:r>
          <a:endParaRPr lang="ru-RU" dirty="0"/>
        </a:p>
      </dgm:t>
    </dgm:pt>
    <dgm:pt modelId="{281A6CCD-1197-4343-B565-82CE3D2463C9}" type="parTrans" cxnId="{EAF37A4A-BA01-4338-B232-FD6DC51AB367}">
      <dgm:prSet/>
      <dgm:spPr/>
      <dgm:t>
        <a:bodyPr/>
        <a:lstStyle/>
        <a:p>
          <a:endParaRPr lang="ru-RU"/>
        </a:p>
      </dgm:t>
    </dgm:pt>
    <dgm:pt modelId="{360B63BD-C300-4F89-A7A6-E6ACE8F79D47}" type="sibTrans" cxnId="{EAF37A4A-BA01-4338-B232-FD6DC51AB367}">
      <dgm:prSet/>
      <dgm:spPr/>
      <dgm:t>
        <a:bodyPr/>
        <a:lstStyle/>
        <a:p>
          <a:endParaRPr lang="ru-RU"/>
        </a:p>
      </dgm:t>
    </dgm:pt>
    <dgm:pt modelId="{0575F717-1969-4D83-98EE-395EB30661E8}">
      <dgm:prSet phldrT="[Текст]"/>
      <dgm:spPr/>
      <dgm:t>
        <a:bodyPr/>
        <a:lstStyle/>
        <a:p>
          <a:r>
            <a:rPr lang="ru-RU" dirty="0" smtClean="0"/>
            <a:t>15.09-15.05</a:t>
          </a:r>
          <a:endParaRPr lang="ru-RU" dirty="0"/>
        </a:p>
      </dgm:t>
    </dgm:pt>
    <dgm:pt modelId="{215553DB-5049-4EEE-939A-F7E95FAC15ED}" type="parTrans" cxnId="{C0A96C72-3121-40E4-A026-553451946B9D}">
      <dgm:prSet/>
      <dgm:spPr/>
      <dgm:t>
        <a:bodyPr/>
        <a:lstStyle/>
        <a:p>
          <a:endParaRPr lang="ru-RU"/>
        </a:p>
      </dgm:t>
    </dgm:pt>
    <dgm:pt modelId="{D9622743-DAFA-482E-9E08-35226BB3D334}" type="sibTrans" cxnId="{C0A96C72-3121-40E4-A026-553451946B9D}">
      <dgm:prSet/>
      <dgm:spPr/>
      <dgm:t>
        <a:bodyPr/>
        <a:lstStyle/>
        <a:p>
          <a:endParaRPr lang="ru-RU"/>
        </a:p>
      </dgm:t>
    </dgm:pt>
    <dgm:pt modelId="{486BA252-B556-4E7C-9498-B8F08F988F31}" type="pres">
      <dgm:prSet presAssocID="{F52EDC08-B9C7-45A3-B652-4F64DBBFDECF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454E392-5B10-4E5A-897F-8A8DA43E2C68}" type="pres">
      <dgm:prSet presAssocID="{66460387-B882-4A7C-97BB-26D907FFAE8E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AA423E-D301-46D2-B9B4-7207355D651B}" type="pres">
      <dgm:prSet presAssocID="{F7AB2E1A-AABC-423D-A55D-618CF33EAFD1}" presName="sibTrans" presStyleCnt="0"/>
      <dgm:spPr/>
    </dgm:pt>
    <dgm:pt modelId="{99D513FC-6C72-4A74-AFEE-9B9DE62B3D34}" type="pres">
      <dgm:prSet presAssocID="{9C80E3F2-3219-4BA0-B079-E0D2FEBAFC0A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231D6D-4AC7-45A8-AFF5-0AFA84A7DA98}" type="pres">
      <dgm:prSet presAssocID="{3365F263-BDA1-43CD-9543-B13D7352ACCE}" presName="sibTrans" presStyleCnt="0"/>
      <dgm:spPr/>
    </dgm:pt>
    <dgm:pt modelId="{BD401BCE-740D-40D5-9F1C-438F9B4C2F16}" type="pres">
      <dgm:prSet presAssocID="{652EF33E-6708-4053-8008-93F4B17C7976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20CF5F-7EE5-44B3-8ABF-7651224E42CB}" type="pres">
      <dgm:prSet presAssocID="{D940601B-46CA-4767-A812-B733EA75D365}" presName="sibTrans" presStyleCnt="0"/>
      <dgm:spPr/>
    </dgm:pt>
    <dgm:pt modelId="{638405E6-D4E7-4C38-A640-0A2190663CA0}" type="pres">
      <dgm:prSet presAssocID="{6E46CD40-0D1E-4AC9-BE4C-CC29ED5EA4B4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C7EA9E-E2DC-4C74-B25C-7778D1A0E808}" type="pres">
      <dgm:prSet presAssocID="{360B63BD-C300-4F89-A7A6-E6ACE8F79D47}" presName="sibTrans" presStyleCnt="0"/>
      <dgm:spPr/>
    </dgm:pt>
    <dgm:pt modelId="{866DB371-6EFB-4663-862F-78550FF85020}" type="pres">
      <dgm:prSet presAssocID="{0575F717-1969-4D83-98EE-395EB30661E8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AF37A4A-BA01-4338-B232-FD6DC51AB367}" srcId="{F52EDC08-B9C7-45A3-B652-4F64DBBFDECF}" destId="{6E46CD40-0D1E-4AC9-BE4C-CC29ED5EA4B4}" srcOrd="3" destOrd="0" parTransId="{281A6CCD-1197-4343-B565-82CE3D2463C9}" sibTransId="{360B63BD-C300-4F89-A7A6-E6ACE8F79D47}"/>
    <dgm:cxn modelId="{35B41770-1B48-4E72-AE86-F0E38C72F510}" type="presOf" srcId="{0575F717-1969-4D83-98EE-395EB30661E8}" destId="{866DB371-6EFB-4663-862F-78550FF85020}" srcOrd="0" destOrd="0" presId="urn:microsoft.com/office/officeart/2005/8/layout/default#1"/>
    <dgm:cxn modelId="{29DC0EB8-E28C-4756-BA08-0A1697E860DD}" type="presOf" srcId="{652EF33E-6708-4053-8008-93F4B17C7976}" destId="{BD401BCE-740D-40D5-9F1C-438F9B4C2F16}" srcOrd="0" destOrd="0" presId="urn:microsoft.com/office/officeart/2005/8/layout/default#1"/>
    <dgm:cxn modelId="{8A19BA41-483D-4318-899E-42CF33F176A3}" type="presOf" srcId="{66460387-B882-4A7C-97BB-26D907FFAE8E}" destId="{2454E392-5B10-4E5A-897F-8A8DA43E2C68}" srcOrd="0" destOrd="0" presId="urn:microsoft.com/office/officeart/2005/8/layout/default#1"/>
    <dgm:cxn modelId="{5C41434B-A120-4558-BA62-6B8B45062AF7}" srcId="{F52EDC08-B9C7-45A3-B652-4F64DBBFDECF}" destId="{66460387-B882-4A7C-97BB-26D907FFAE8E}" srcOrd="0" destOrd="0" parTransId="{BA5DDEA5-99FD-4BE1-97A0-827CA0A5E24C}" sibTransId="{F7AB2E1A-AABC-423D-A55D-618CF33EAFD1}"/>
    <dgm:cxn modelId="{C0A96C72-3121-40E4-A026-553451946B9D}" srcId="{F52EDC08-B9C7-45A3-B652-4F64DBBFDECF}" destId="{0575F717-1969-4D83-98EE-395EB30661E8}" srcOrd="4" destOrd="0" parTransId="{215553DB-5049-4EEE-939A-F7E95FAC15ED}" sibTransId="{D9622743-DAFA-482E-9E08-35226BB3D334}"/>
    <dgm:cxn modelId="{500359BC-3C48-4D4E-9F36-45E33797800C}" type="presOf" srcId="{6E46CD40-0D1E-4AC9-BE4C-CC29ED5EA4B4}" destId="{638405E6-D4E7-4C38-A640-0A2190663CA0}" srcOrd="0" destOrd="0" presId="urn:microsoft.com/office/officeart/2005/8/layout/default#1"/>
    <dgm:cxn modelId="{E09C939F-C4C2-4483-9E6E-E0EB63CBA8F1}" type="presOf" srcId="{F52EDC08-B9C7-45A3-B652-4F64DBBFDECF}" destId="{486BA252-B556-4E7C-9498-B8F08F988F31}" srcOrd="0" destOrd="0" presId="urn:microsoft.com/office/officeart/2005/8/layout/default#1"/>
    <dgm:cxn modelId="{017AF3FE-CA86-42E4-99BF-04AD613B1373}" type="presOf" srcId="{9C80E3F2-3219-4BA0-B079-E0D2FEBAFC0A}" destId="{99D513FC-6C72-4A74-AFEE-9B9DE62B3D34}" srcOrd="0" destOrd="0" presId="urn:microsoft.com/office/officeart/2005/8/layout/default#1"/>
    <dgm:cxn modelId="{D356ACDF-9A81-4281-949C-776571C5ADAB}" srcId="{F52EDC08-B9C7-45A3-B652-4F64DBBFDECF}" destId="{9C80E3F2-3219-4BA0-B079-E0D2FEBAFC0A}" srcOrd="1" destOrd="0" parTransId="{98FF6AAF-B4E8-42BD-BE83-79B66323FA0E}" sibTransId="{3365F263-BDA1-43CD-9543-B13D7352ACCE}"/>
    <dgm:cxn modelId="{FCC1AAA4-A544-4B46-90BC-25185B085FDA}" srcId="{F52EDC08-B9C7-45A3-B652-4F64DBBFDECF}" destId="{652EF33E-6708-4053-8008-93F4B17C7976}" srcOrd="2" destOrd="0" parTransId="{76599B54-236E-472F-A4BE-BC5EFECB4341}" sibTransId="{D940601B-46CA-4767-A812-B733EA75D365}"/>
    <dgm:cxn modelId="{BF002846-A05A-4734-A686-D800E777731F}" type="presParOf" srcId="{486BA252-B556-4E7C-9498-B8F08F988F31}" destId="{2454E392-5B10-4E5A-897F-8A8DA43E2C68}" srcOrd="0" destOrd="0" presId="urn:microsoft.com/office/officeart/2005/8/layout/default#1"/>
    <dgm:cxn modelId="{F469B9E6-2C45-4697-A57A-C972A4CB70C6}" type="presParOf" srcId="{486BA252-B556-4E7C-9498-B8F08F988F31}" destId="{D4AA423E-D301-46D2-B9B4-7207355D651B}" srcOrd="1" destOrd="0" presId="urn:microsoft.com/office/officeart/2005/8/layout/default#1"/>
    <dgm:cxn modelId="{C358B1F5-3701-43AF-859B-1385B0F83747}" type="presParOf" srcId="{486BA252-B556-4E7C-9498-B8F08F988F31}" destId="{99D513FC-6C72-4A74-AFEE-9B9DE62B3D34}" srcOrd="2" destOrd="0" presId="urn:microsoft.com/office/officeart/2005/8/layout/default#1"/>
    <dgm:cxn modelId="{62442BD1-D8BA-437F-96B3-DC79EC4F1BD4}" type="presParOf" srcId="{486BA252-B556-4E7C-9498-B8F08F988F31}" destId="{28231D6D-4AC7-45A8-AFF5-0AFA84A7DA98}" srcOrd="3" destOrd="0" presId="urn:microsoft.com/office/officeart/2005/8/layout/default#1"/>
    <dgm:cxn modelId="{909FE443-A994-4A31-B43A-A7BBB9BA3AFB}" type="presParOf" srcId="{486BA252-B556-4E7C-9498-B8F08F988F31}" destId="{BD401BCE-740D-40D5-9F1C-438F9B4C2F16}" srcOrd="4" destOrd="0" presId="urn:microsoft.com/office/officeart/2005/8/layout/default#1"/>
    <dgm:cxn modelId="{EAB85961-12DE-4041-8892-C2F708F02078}" type="presParOf" srcId="{486BA252-B556-4E7C-9498-B8F08F988F31}" destId="{2D20CF5F-7EE5-44B3-8ABF-7651224E42CB}" srcOrd="5" destOrd="0" presId="urn:microsoft.com/office/officeart/2005/8/layout/default#1"/>
    <dgm:cxn modelId="{6856C5E1-6CCC-46B8-8026-28069BB7A862}" type="presParOf" srcId="{486BA252-B556-4E7C-9498-B8F08F988F31}" destId="{638405E6-D4E7-4C38-A640-0A2190663CA0}" srcOrd="6" destOrd="0" presId="urn:microsoft.com/office/officeart/2005/8/layout/default#1"/>
    <dgm:cxn modelId="{6F65EBE9-1AAC-446F-8086-19570367E273}" type="presParOf" srcId="{486BA252-B556-4E7C-9498-B8F08F988F31}" destId="{99C7EA9E-E2DC-4C74-B25C-7778D1A0E808}" srcOrd="7" destOrd="0" presId="urn:microsoft.com/office/officeart/2005/8/layout/default#1"/>
    <dgm:cxn modelId="{B30D08FC-0ED8-49A9-A4C7-194DBD612D34}" type="presParOf" srcId="{486BA252-B556-4E7C-9498-B8F08F988F31}" destId="{866DB371-6EFB-4663-862F-78550FF85020}" srcOrd="8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52EDC08-B9C7-45A3-B652-4F64DBBFDECF}" type="doc">
      <dgm:prSet loTypeId="urn:microsoft.com/office/officeart/2005/8/layout/default#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6460387-B882-4A7C-97BB-26D907FFAE8E}">
      <dgm:prSet phldrT="[Текст]"/>
      <dgm:spPr/>
      <dgm:t>
        <a:bodyPr/>
        <a:lstStyle/>
        <a:p>
          <a:r>
            <a:rPr lang="ru-RU" dirty="0" smtClean="0"/>
            <a:t>14 работ</a:t>
          </a:r>
          <a:endParaRPr lang="ru-RU" dirty="0"/>
        </a:p>
      </dgm:t>
    </dgm:pt>
    <dgm:pt modelId="{BA5DDEA5-99FD-4BE1-97A0-827CA0A5E24C}" type="parTrans" cxnId="{5C41434B-A120-4558-BA62-6B8B45062AF7}">
      <dgm:prSet/>
      <dgm:spPr/>
      <dgm:t>
        <a:bodyPr/>
        <a:lstStyle/>
        <a:p>
          <a:endParaRPr lang="ru-RU"/>
        </a:p>
      </dgm:t>
    </dgm:pt>
    <dgm:pt modelId="{F7AB2E1A-AABC-423D-A55D-618CF33EAFD1}" type="sibTrans" cxnId="{5C41434B-A120-4558-BA62-6B8B45062AF7}">
      <dgm:prSet/>
      <dgm:spPr/>
      <dgm:t>
        <a:bodyPr/>
        <a:lstStyle/>
        <a:p>
          <a:endParaRPr lang="ru-RU"/>
        </a:p>
      </dgm:t>
    </dgm:pt>
    <dgm:pt modelId="{9C80E3F2-3219-4BA0-B079-E0D2FEBAFC0A}">
      <dgm:prSet phldrT="[Текст]"/>
      <dgm:spPr/>
      <dgm:t>
        <a:bodyPr/>
        <a:lstStyle/>
        <a:p>
          <a:r>
            <a:rPr lang="ru-RU" dirty="0" smtClean="0"/>
            <a:t>19 классов</a:t>
          </a:r>
          <a:endParaRPr lang="ru-RU" dirty="0"/>
        </a:p>
      </dgm:t>
    </dgm:pt>
    <dgm:pt modelId="{98FF6AAF-B4E8-42BD-BE83-79B66323FA0E}" type="parTrans" cxnId="{D356ACDF-9A81-4281-949C-776571C5ADAB}">
      <dgm:prSet/>
      <dgm:spPr/>
      <dgm:t>
        <a:bodyPr/>
        <a:lstStyle/>
        <a:p>
          <a:endParaRPr lang="ru-RU"/>
        </a:p>
      </dgm:t>
    </dgm:pt>
    <dgm:pt modelId="{3365F263-BDA1-43CD-9543-B13D7352ACCE}" type="sibTrans" cxnId="{D356ACDF-9A81-4281-949C-776571C5ADAB}">
      <dgm:prSet/>
      <dgm:spPr/>
      <dgm:t>
        <a:bodyPr/>
        <a:lstStyle/>
        <a:p>
          <a:endParaRPr lang="ru-RU"/>
        </a:p>
      </dgm:t>
    </dgm:pt>
    <dgm:pt modelId="{652EF33E-6708-4053-8008-93F4B17C7976}">
      <dgm:prSet phldrT="[Текст]"/>
      <dgm:spPr/>
      <dgm:t>
        <a:bodyPr/>
        <a:lstStyle/>
        <a:p>
          <a:r>
            <a:rPr lang="ru-RU" dirty="0" smtClean="0"/>
            <a:t>412 чел./раб.</a:t>
          </a:r>
          <a:endParaRPr lang="ru-RU" dirty="0"/>
        </a:p>
      </dgm:t>
    </dgm:pt>
    <dgm:pt modelId="{76599B54-236E-472F-A4BE-BC5EFECB4341}" type="parTrans" cxnId="{FCC1AAA4-A544-4B46-90BC-25185B085FDA}">
      <dgm:prSet/>
      <dgm:spPr/>
      <dgm:t>
        <a:bodyPr/>
        <a:lstStyle/>
        <a:p>
          <a:endParaRPr lang="ru-RU"/>
        </a:p>
      </dgm:t>
    </dgm:pt>
    <dgm:pt modelId="{D940601B-46CA-4767-A812-B733EA75D365}" type="sibTrans" cxnId="{FCC1AAA4-A544-4B46-90BC-25185B085FDA}">
      <dgm:prSet/>
      <dgm:spPr/>
      <dgm:t>
        <a:bodyPr/>
        <a:lstStyle/>
        <a:p>
          <a:endParaRPr lang="ru-RU"/>
        </a:p>
      </dgm:t>
    </dgm:pt>
    <dgm:pt modelId="{6E46CD40-0D1E-4AC9-BE4C-CC29ED5EA4B4}">
      <dgm:prSet phldrT="[Текст]"/>
      <dgm:spPr/>
      <dgm:t>
        <a:bodyPr/>
        <a:lstStyle/>
        <a:p>
          <a:r>
            <a:rPr lang="ru-RU" dirty="0" smtClean="0"/>
            <a:t>РЯ, ЛИ, МА, ФИ, ИНФ, БИ, ХИ, ГЕОГ  </a:t>
          </a:r>
          <a:endParaRPr lang="ru-RU" dirty="0"/>
        </a:p>
      </dgm:t>
    </dgm:pt>
    <dgm:pt modelId="{281A6CCD-1197-4343-B565-82CE3D2463C9}" type="parTrans" cxnId="{EAF37A4A-BA01-4338-B232-FD6DC51AB367}">
      <dgm:prSet/>
      <dgm:spPr/>
      <dgm:t>
        <a:bodyPr/>
        <a:lstStyle/>
        <a:p>
          <a:endParaRPr lang="ru-RU"/>
        </a:p>
      </dgm:t>
    </dgm:pt>
    <dgm:pt modelId="{360B63BD-C300-4F89-A7A6-E6ACE8F79D47}" type="sibTrans" cxnId="{EAF37A4A-BA01-4338-B232-FD6DC51AB367}">
      <dgm:prSet/>
      <dgm:spPr/>
      <dgm:t>
        <a:bodyPr/>
        <a:lstStyle/>
        <a:p>
          <a:endParaRPr lang="ru-RU"/>
        </a:p>
      </dgm:t>
    </dgm:pt>
    <dgm:pt modelId="{0575F717-1969-4D83-98EE-395EB30661E8}">
      <dgm:prSet phldrT="[Текст]"/>
      <dgm:spPr/>
      <dgm:t>
        <a:bodyPr/>
        <a:lstStyle/>
        <a:p>
          <a:r>
            <a:rPr lang="ru-RU" dirty="0" smtClean="0"/>
            <a:t>30.09-16.05</a:t>
          </a:r>
          <a:endParaRPr lang="ru-RU" dirty="0"/>
        </a:p>
      </dgm:t>
    </dgm:pt>
    <dgm:pt modelId="{215553DB-5049-4EEE-939A-F7E95FAC15ED}" type="parTrans" cxnId="{C0A96C72-3121-40E4-A026-553451946B9D}">
      <dgm:prSet/>
      <dgm:spPr/>
      <dgm:t>
        <a:bodyPr/>
        <a:lstStyle/>
        <a:p>
          <a:endParaRPr lang="ru-RU"/>
        </a:p>
      </dgm:t>
    </dgm:pt>
    <dgm:pt modelId="{D9622743-DAFA-482E-9E08-35226BB3D334}" type="sibTrans" cxnId="{C0A96C72-3121-40E4-A026-553451946B9D}">
      <dgm:prSet/>
      <dgm:spPr/>
      <dgm:t>
        <a:bodyPr/>
        <a:lstStyle/>
        <a:p>
          <a:endParaRPr lang="ru-RU"/>
        </a:p>
      </dgm:t>
    </dgm:pt>
    <dgm:pt modelId="{486BA252-B556-4E7C-9498-B8F08F988F31}" type="pres">
      <dgm:prSet presAssocID="{F52EDC08-B9C7-45A3-B652-4F64DBBFDECF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454E392-5B10-4E5A-897F-8A8DA43E2C68}" type="pres">
      <dgm:prSet presAssocID="{66460387-B882-4A7C-97BB-26D907FFAE8E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AA423E-D301-46D2-B9B4-7207355D651B}" type="pres">
      <dgm:prSet presAssocID="{F7AB2E1A-AABC-423D-A55D-618CF33EAFD1}" presName="sibTrans" presStyleCnt="0"/>
      <dgm:spPr/>
    </dgm:pt>
    <dgm:pt modelId="{99D513FC-6C72-4A74-AFEE-9B9DE62B3D34}" type="pres">
      <dgm:prSet presAssocID="{9C80E3F2-3219-4BA0-B079-E0D2FEBAFC0A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231D6D-4AC7-45A8-AFF5-0AFA84A7DA98}" type="pres">
      <dgm:prSet presAssocID="{3365F263-BDA1-43CD-9543-B13D7352ACCE}" presName="sibTrans" presStyleCnt="0"/>
      <dgm:spPr/>
    </dgm:pt>
    <dgm:pt modelId="{BD401BCE-740D-40D5-9F1C-438F9B4C2F16}" type="pres">
      <dgm:prSet presAssocID="{652EF33E-6708-4053-8008-93F4B17C7976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20CF5F-7EE5-44B3-8ABF-7651224E42CB}" type="pres">
      <dgm:prSet presAssocID="{D940601B-46CA-4767-A812-B733EA75D365}" presName="sibTrans" presStyleCnt="0"/>
      <dgm:spPr/>
    </dgm:pt>
    <dgm:pt modelId="{638405E6-D4E7-4C38-A640-0A2190663CA0}" type="pres">
      <dgm:prSet presAssocID="{6E46CD40-0D1E-4AC9-BE4C-CC29ED5EA4B4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C7EA9E-E2DC-4C74-B25C-7778D1A0E808}" type="pres">
      <dgm:prSet presAssocID="{360B63BD-C300-4F89-A7A6-E6ACE8F79D47}" presName="sibTrans" presStyleCnt="0"/>
      <dgm:spPr/>
    </dgm:pt>
    <dgm:pt modelId="{866DB371-6EFB-4663-862F-78550FF85020}" type="pres">
      <dgm:prSet presAssocID="{0575F717-1969-4D83-98EE-395EB30661E8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D2A7B01-0C67-42DA-8C5C-222E23FBE180}" type="presOf" srcId="{9C80E3F2-3219-4BA0-B079-E0D2FEBAFC0A}" destId="{99D513FC-6C72-4A74-AFEE-9B9DE62B3D34}" srcOrd="0" destOrd="0" presId="urn:microsoft.com/office/officeart/2005/8/layout/default#2"/>
    <dgm:cxn modelId="{EAF37A4A-BA01-4338-B232-FD6DC51AB367}" srcId="{F52EDC08-B9C7-45A3-B652-4F64DBBFDECF}" destId="{6E46CD40-0D1E-4AC9-BE4C-CC29ED5EA4B4}" srcOrd="3" destOrd="0" parTransId="{281A6CCD-1197-4343-B565-82CE3D2463C9}" sibTransId="{360B63BD-C300-4F89-A7A6-E6ACE8F79D47}"/>
    <dgm:cxn modelId="{AD24F746-7AF0-4E33-BCEA-C6D0D5F22894}" type="presOf" srcId="{652EF33E-6708-4053-8008-93F4B17C7976}" destId="{BD401BCE-740D-40D5-9F1C-438F9B4C2F16}" srcOrd="0" destOrd="0" presId="urn:microsoft.com/office/officeart/2005/8/layout/default#2"/>
    <dgm:cxn modelId="{F927A9D5-782B-4A84-9CDE-ABD8AA477CD0}" type="presOf" srcId="{F52EDC08-B9C7-45A3-B652-4F64DBBFDECF}" destId="{486BA252-B556-4E7C-9498-B8F08F988F31}" srcOrd="0" destOrd="0" presId="urn:microsoft.com/office/officeart/2005/8/layout/default#2"/>
    <dgm:cxn modelId="{1B4DDA93-ACE7-4A44-BC2A-A1F3493F2446}" type="presOf" srcId="{0575F717-1969-4D83-98EE-395EB30661E8}" destId="{866DB371-6EFB-4663-862F-78550FF85020}" srcOrd="0" destOrd="0" presId="urn:microsoft.com/office/officeart/2005/8/layout/default#2"/>
    <dgm:cxn modelId="{80D20B60-D8C3-4E19-A5C5-8FF140B3D620}" type="presOf" srcId="{6E46CD40-0D1E-4AC9-BE4C-CC29ED5EA4B4}" destId="{638405E6-D4E7-4C38-A640-0A2190663CA0}" srcOrd="0" destOrd="0" presId="urn:microsoft.com/office/officeart/2005/8/layout/default#2"/>
    <dgm:cxn modelId="{5C41434B-A120-4558-BA62-6B8B45062AF7}" srcId="{F52EDC08-B9C7-45A3-B652-4F64DBBFDECF}" destId="{66460387-B882-4A7C-97BB-26D907FFAE8E}" srcOrd="0" destOrd="0" parTransId="{BA5DDEA5-99FD-4BE1-97A0-827CA0A5E24C}" sibTransId="{F7AB2E1A-AABC-423D-A55D-618CF33EAFD1}"/>
    <dgm:cxn modelId="{C0A96C72-3121-40E4-A026-553451946B9D}" srcId="{F52EDC08-B9C7-45A3-B652-4F64DBBFDECF}" destId="{0575F717-1969-4D83-98EE-395EB30661E8}" srcOrd="4" destOrd="0" parTransId="{215553DB-5049-4EEE-939A-F7E95FAC15ED}" sibTransId="{D9622743-DAFA-482E-9E08-35226BB3D334}"/>
    <dgm:cxn modelId="{A136F508-54EF-466B-8913-7A8660692AFA}" type="presOf" srcId="{66460387-B882-4A7C-97BB-26D907FFAE8E}" destId="{2454E392-5B10-4E5A-897F-8A8DA43E2C68}" srcOrd="0" destOrd="0" presId="urn:microsoft.com/office/officeart/2005/8/layout/default#2"/>
    <dgm:cxn modelId="{D356ACDF-9A81-4281-949C-776571C5ADAB}" srcId="{F52EDC08-B9C7-45A3-B652-4F64DBBFDECF}" destId="{9C80E3F2-3219-4BA0-B079-E0D2FEBAFC0A}" srcOrd="1" destOrd="0" parTransId="{98FF6AAF-B4E8-42BD-BE83-79B66323FA0E}" sibTransId="{3365F263-BDA1-43CD-9543-B13D7352ACCE}"/>
    <dgm:cxn modelId="{FCC1AAA4-A544-4B46-90BC-25185B085FDA}" srcId="{F52EDC08-B9C7-45A3-B652-4F64DBBFDECF}" destId="{652EF33E-6708-4053-8008-93F4B17C7976}" srcOrd="2" destOrd="0" parTransId="{76599B54-236E-472F-A4BE-BC5EFECB4341}" sibTransId="{D940601B-46CA-4767-A812-B733EA75D365}"/>
    <dgm:cxn modelId="{B050A5A7-4DEC-4406-BD49-0391EBC984A8}" type="presParOf" srcId="{486BA252-B556-4E7C-9498-B8F08F988F31}" destId="{2454E392-5B10-4E5A-897F-8A8DA43E2C68}" srcOrd="0" destOrd="0" presId="urn:microsoft.com/office/officeart/2005/8/layout/default#2"/>
    <dgm:cxn modelId="{D674851B-3FD6-4A11-9A95-185A04794F38}" type="presParOf" srcId="{486BA252-B556-4E7C-9498-B8F08F988F31}" destId="{D4AA423E-D301-46D2-B9B4-7207355D651B}" srcOrd="1" destOrd="0" presId="urn:microsoft.com/office/officeart/2005/8/layout/default#2"/>
    <dgm:cxn modelId="{95ED30D4-2736-423D-8F32-BEB0C89B397D}" type="presParOf" srcId="{486BA252-B556-4E7C-9498-B8F08F988F31}" destId="{99D513FC-6C72-4A74-AFEE-9B9DE62B3D34}" srcOrd="2" destOrd="0" presId="urn:microsoft.com/office/officeart/2005/8/layout/default#2"/>
    <dgm:cxn modelId="{37FD88B7-9D5E-4ED6-B4AA-7D0160CA89B7}" type="presParOf" srcId="{486BA252-B556-4E7C-9498-B8F08F988F31}" destId="{28231D6D-4AC7-45A8-AFF5-0AFA84A7DA98}" srcOrd="3" destOrd="0" presId="urn:microsoft.com/office/officeart/2005/8/layout/default#2"/>
    <dgm:cxn modelId="{2DD40AB5-6C9B-49F6-96FA-D431C6524639}" type="presParOf" srcId="{486BA252-B556-4E7C-9498-B8F08F988F31}" destId="{BD401BCE-740D-40D5-9F1C-438F9B4C2F16}" srcOrd="4" destOrd="0" presId="urn:microsoft.com/office/officeart/2005/8/layout/default#2"/>
    <dgm:cxn modelId="{460338D1-333C-40B6-8849-8CC57F3EA6A9}" type="presParOf" srcId="{486BA252-B556-4E7C-9498-B8F08F988F31}" destId="{2D20CF5F-7EE5-44B3-8ABF-7651224E42CB}" srcOrd="5" destOrd="0" presId="urn:microsoft.com/office/officeart/2005/8/layout/default#2"/>
    <dgm:cxn modelId="{193C2CEF-4A2B-4686-BEAC-F8D236813713}" type="presParOf" srcId="{486BA252-B556-4E7C-9498-B8F08F988F31}" destId="{638405E6-D4E7-4C38-A640-0A2190663CA0}" srcOrd="6" destOrd="0" presId="urn:microsoft.com/office/officeart/2005/8/layout/default#2"/>
    <dgm:cxn modelId="{476E3435-DFDB-41E9-B0AB-20EE7763F49E}" type="presParOf" srcId="{486BA252-B556-4E7C-9498-B8F08F988F31}" destId="{99C7EA9E-E2DC-4C74-B25C-7778D1A0E808}" srcOrd="7" destOrd="0" presId="urn:microsoft.com/office/officeart/2005/8/layout/default#2"/>
    <dgm:cxn modelId="{7D5AF5B8-B6F7-4D20-89AD-78F52E1F325C}" type="presParOf" srcId="{486BA252-B556-4E7C-9498-B8F08F988F31}" destId="{866DB371-6EFB-4663-862F-78550FF85020}" srcOrd="8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52EDC08-B9C7-45A3-B652-4F64DBBFDECF}" type="doc">
      <dgm:prSet loTypeId="urn:microsoft.com/office/officeart/2005/8/layout/default#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6460387-B882-4A7C-97BB-26D907FFAE8E}">
      <dgm:prSet phldrT="[Текст]"/>
      <dgm:spPr/>
      <dgm:t>
        <a:bodyPr/>
        <a:lstStyle/>
        <a:p>
          <a:r>
            <a:rPr lang="ru-RU" dirty="0" smtClean="0"/>
            <a:t>12 работ</a:t>
          </a:r>
          <a:endParaRPr lang="ru-RU" dirty="0"/>
        </a:p>
      </dgm:t>
    </dgm:pt>
    <dgm:pt modelId="{BA5DDEA5-99FD-4BE1-97A0-827CA0A5E24C}" type="parTrans" cxnId="{5C41434B-A120-4558-BA62-6B8B45062AF7}">
      <dgm:prSet/>
      <dgm:spPr/>
      <dgm:t>
        <a:bodyPr/>
        <a:lstStyle/>
        <a:p>
          <a:endParaRPr lang="ru-RU"/>
        </a:p>
      </dgm:t>
    </dgm:pt>
    <dgm:pt modelId="{F7AB2E1A-AABC-423D-A55D-618CF33EAFD1}" type="sibTrans" cxnId="{5C41434B-A120-4558-BA62-6B8B45062AF7}">
      <dgm:prSet/>
      <dgm:spPr/>
      <dgm:t>
        <a:bodyPr/>
        <a:lstStyle/>
        <a:p>
          <a:endParaRPr lang="ru-RU"/>
        </a:p>
      </dgm:t>
    </dgm:pt>
    <dgm:pt modelId="{9C80E3F2-3219-4BA0-B079-E0D2FEBAFC0A}">
      <dgm:prSet phldrT="[Текст]"/>
      <dgm:spPr/>
      <dgm:t>
        <a:bodyPr/>
        <a:lstStyle/>
        <a:p>
          <a:r>
            <a:rPr lang="ru-RU" dirty="0" smtClean="0"/>
            <a:t>4, 5, 6, 11 классы (итого – 57 раб.)</a:t>
          </a:r>
          <a:endParaRPr lang="ru-RU" dirty="0"/>
        </a:p>
      </dgm:t>
    </dgm:pt>
    <dgm:pt modelId="{98FF6AAF-B4E8-42BD-BE83-79B66323FA0E}" type="parTrans" cxnId="{D356ACDF-9A81-4281-949C-776571C5ADAB}">
      <dgm:prSet/>
      <dgm:spPr/>
      <dgm:t>
        <a:bodyPr/>
        <a:lstStyle/>
        <a:p>
          <a:endParaRPr lang="ru-RU"/>
        </a:p>
      </dgm:t>
    </dgm:pt>
    <dgm:pt modelId="{3365F263-BDA1-43CD-9543-B13D7352ACCE}" type="sibTrans" cxnId="{D356ACDF-9A81-4281-949C-776571C5ADAB}">
      <dgm:prSet/>
      <dgm:spPr/>
      <dgm:t>
        <a:bodyPr/>
        <a:lstStyle/>
        <a:p>
          <a:endParaRPr lang="ru-RU"/>
        </a:p>
      </dgm:t>
    </dgm:pt>
    <dgm:pt modelId="{652EF33E-6708-4053-8008-93F4B17C7976}">
      <dgm:prSet phldrT="[Текст]"/>
      <dgm:spPr/>
      <dgm:t>
        <a:bodyPr/>
        <a:lstStyle/>
        <a:p>
          <a:r>
            <a:rPr lang="ru-RU" dirty="0" smtClean="0"/>
            <a:t>1425 чел./раб.</a:t>
          </a:r>
          <a:endParaRPr lang="ru-RU" dirty="0"/>
        </a:p>
      </dgm:t>
    </dgm:pt>
    <dgm:pt modelId="{76599B54-236E-472F-A4BE-BC5EFECB4341}" type="parTrans" cxnId="{FCC1AAA4-A544-4B46-90BC-25185B085FDA}">
      <dgm:prSet/>
      <dgm:spPr/>
      <dgm:t>
        <a:bodyPr/>
        <a:lstStyle/>
        <a:p>
          <a:endParaRPr lang="ru-RU"/>
        </a:p>
      </dgm:t>
    </dgm:pt>
    <dgm:pt modelId="{D940601B-46CA-4767-A812-B733EA75D365}" type="sibTrans" cxnId="{FCC1AAA4-A544-4B46-90BC-25185B085FDA}">
      <dgm:prSet/>
      <dgm:spPr/>
      <dgm:t>
        <a:bodyPr/>
        <a:lstStyle/>
        <a:p>
          <a:endParaRPr lang="ru-RU"/>
        </a:p>
      </dgm:t>
    </dgm:pt>
    <dgm:pt modelId="{6E46CD40-0D1E-4AC9-BE4C-CC29ED5EA4B4}">
      <dgm:prSet phldrT="[Текст]"/>
      <dgm:spPr/>
      <dgm:t>
        <a:bodyPr/>
        <a:lstStyle/>
        <a:p>
          <a:r>
            <a:rPr lang="ru-RU" dirty="0" smtClean="0"/>
            <a:t>РЯ, МА, </a:t>
          </a:r>
          <a:r>
            <a:rPr lang="ru-RU" dirty="0" err="1" smtClean="0"/>
            <a:t>ОкрМ</a:t>
          </a:r>
          <a:r>
            <a:rPr lang="ru-RU" dirty="0" smtClean="0"/>
            <a:t>, ИС, БИ, ГГ, ОБ, ФИ, ХИ  </a:t>
          </a:r>
          <a:endParaRPr lang="ru-RU" dirty="0"/>
        </a:p>
      </dgm:t>
    </dgm:pt>
    <dgm:pt modelId="{281A6CCD-1197-4343-B565-82CE3D2463C9}" type="parTrans" cxnId="{EAF37A4A-BA01-4338-B232-FD6DC51AB367}">
      <dgm:prSet/>
      <dgm:spPr/>
      <dgm:t>
        <a:bodyPr/>
        <a:lstStyle/>
        <a:p>
          <a:endParaRPr lang="ru-RU"/>
        </a:p>
      </dgm:t>
    </dgm:pt>
    <dgm:pt modelId="{360B63BD-C300-4F89-A7A6-E6ACE8F79D47}" type="sibTrans" cxnId="{EAF37A4A-BA01-4338-B232-FD6DC51AB367}">
      <dgm:prSet/>
      <dgm:spPr/>
      <dgm:t>
        <a:bodyPr/>
        <a:lstStyle/>
        <a:p>
          <a:endParaRPr lang="ru-RU"/>
        </a:p>
      </dgm:t>
    </dgm:pt>
    <dgm:pt modelId="{0575F717-1969-4D83-98EE-395EB30661E8}">
      <dgm:prSet phldrT="[Текст]"/>
      <dgm:spPr/>
      <dgm:t>
        <a:bodyPr/>
        <a:lstStyle/>
        <a:p>
          <a:r>
            <a:rPr lang="ru-RU" dirty="0" smtClean="0"/>
            <a:t>Ноябрь, апрель, май</a:t>
          </a:r>
          <a:endParaRPr lang="ru-RU" dirty="0"/>
        </a:p>
      </dgm:t>
    </dgm:pt>
    <dgm:pt modelId="{215553DB-5049-4EEE-939A-F7E95FAC15ED}" type="parTrans" cxnId="{C0A96C72-3121-40E4-A026-553451946B9D}">
      <dgm:prSet/>
      <dgm:spPr/>
      <dgm:t>
        <a:bodyPr/>
        <a:lstStyle/>
        <a:p>
          <a:endParaRPr lang="ru-RU"/>
        </a:p>
      </dgm:t>
    </dgm:pt>
    <dgm:pt modelId="{D9622743-DAFA-482E-9E08-35226BB3D334}" type="sibTrans" cxnId="{C0A96C72-3121-40E4-A026-553451946B9D}">
      <dgm:prSet/>
      <dgm:spPr/>
      <dgm:t>
        <a:bodyPr/>
        <a:lstStyle/>
        <a:p>
          <a:endParaRPr lang="ru-RU"/>
        </a:p>
      </dgm:t>
    </dgm:pt>
    <dgm:pt modelId="{486BA252-B556-4E7C-9498-B8F08F988F31}" type="pres">
      <dgm:prSet presAssocID="{F52EDC08-B9C7-45A3-B652-4F64DBBFDECF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454E392-5B10-4E5A-897F-8A8DA43E2C68}" type="pres">
      <dgm:prSet presAssocID="{66460387-B882-4A7C-97BB-26D907FFAE8E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AA423E-D301-46D2-B9B4-7207355D651B}" type="pres">
      <dgm:prSet presAssocID="{F7AB2E1A-AABC-423D-A55D-618CF33EAFD1}" presName="sibTrans" presStyleCnt="0"/>
      <dgm:spPr/>
    </dgm:pt>
    <dgm:pt modelId="{99D513FC-6C72-4A74-AFEE-9B9DE62B3D34}" type="pres">
      <dgm:prSet presAssocID="{9C80E3F2-3219-4BA0-B079-E0D2FEBAFC0A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231D6D-4AC7-45A8-AFF5-0AFA84A7DA98}" type="pres">
      <dgm:prSet presAssocID="{3365F263-BDA1-43CD-9543-B13D7352ACCE}" presName="sibTrans" presStyleCnt="0"/>
      <dgm:spPr/>
    </dgm:pt>
    <dgm:pt modelId="{BD401BCE-740D-40D5-9F1C-438F9B4C2F16}" type="pres">
      <dgm:prSet presAssocID="{652EF33E-6708-4053-8008-93F4B17C7976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20CF5F-7EE5-44B3-8ABF-7651224E42CB}" type="pres">
      <dgm:prSet presAssocID="{D940601B-46CA-4767-A812-B733EA75D365}" presName="sibTrans" presStyleCnt="0"/>
      <dgm:spPr/>
    </dgm:pt>
    <dgm:pt modelId="{638405E6-D4E7-4C38-A640-0A2190663CA0}" type="pres">
      <dgm:prSet presAssocID="{6E46CD40-0D1E-4AC9-BE4C-CC29ED5EA4B4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C7EA9E-E2DC-4C74-B25C-7778D1A0E808}" type="pres">
      <dgm:prSet presAssocID="{360B63BD-C300-4F89-A7A6-E6ACE8F79D47}" presName="sibTrans" presStyleCnt="0"/>
      <dgm:spPr/>
    </dgm:pt>
    <dgm:pt modelId="{866DB371-6EFB-4663-862F-78550FF85020}" type="pres">
      <dgm:prSet presAssocID="{0575F717-1969-4D83-98EE-395EB30661E8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1FC7081-A698-4C45-96C8-892BC9BA8DB3}" type="presOf" srcId="{6E46CD40-0D1E-4AC9-BE4C-CC29ED5EA4B4}" destId="{638405E6-D4E7-4C38-A640-0A2190663CA0}" srcOrd="0" destOrd="0" presId="urn:microsoft.com/office/officeart/2005/8/layout/default#3"/>
    <dgm:cxn modelId="{EAF37A4A-BA01-4338-B232-FD6DC51AB367}" srcId="{F52EDC08-B9C7-45A3-B652-4F64DBBFDECF}" destId="{6E46CD40-0D1E-4AC9-BE4C-CC29ED5EA4B4}" srcOrd="3" destOrd="0" parTransId="{281A6CCD-1197-4343-B565-82CE3D2463C9}" sibTransId="{360B63BD-C300-4F89-A7A6-E6ACE8F79D47}"/>
    <dgm:cxn modelId="{92877A12-369B-4568-92D4-4681718B87FC}" type="presOf" srcId="{66460387-B882-4A7C-97BB-26D907FFAE8E}" destId="{2454E392-5B10-4E5A-897F-8A8DA43E2C68}" srcOrd="0" destOrd="0" presId="urn:microsoft.com/office/officeart/2005/8/layout/default#3"/>
    <dgm:cxn modelId="{CE85D40B-5083-4A0A-ABCE-8B4F2B9EFEE7}" type="presOf" srcId="{0575F717-1969-4D83-98EE-395EB30661E8}" destId="{866DB371-6EFB-4663-862F-78550FF85020}" srcOrd="0" destOrd="0" presId="urn:microsoft.com/office/officeart/2005/8/layout/default#3"/>
    <dgm:cxn modelId="{CD400275-6A30-48D7-A9B3-1C177E88087F}" type="presOf" srcId="{F52EDC08-B9C7-45A3-B652-4F64DBBFDECF}" destId="{486BA252-B556-4E7C-9498-B8F08F988F31}" srcOrd="0" destOrd="0" presId="urn:microsoft.com/office/officeart/2005/8/layout/default#3"/>
    <dgm:cxn modelId="{A17A7CD1-21CB-4CC3-BF48-5B698AE60C6B}" type="presOf" srcId="{9C80E3F2-3219-4BA0-B079-E0D2FEBAFC0A}" destId="{99D513FC-6C72-4A74-AFEE-9B9DE62B3D34}" srcOrd="0" destOrd="0" presId="urn:microsoft.com/office/officeart/2005/8/layout/default#3"/>
    <dgm:cxn modelId="{5C41434B-A120-4558-BA62-6B8B45062AF7}" srcId="{F52EDC08-B9C7-45A3-B652-4F64DBBFDECF}" destId="{66460387-B882-4A7C-97BB-26D907FFAE8E}" srcOrd="0" destOrd="0" parTransId="{BA5DDEA5-99FD-4BE1-97A0-827CA0A5E24C}" sibTransId="{F7AB2E1A-AABC-423D-A55D-618CF33EAFD1}"/>
    <dgm:cxn modelId="{C0A96C72-3121-40E4-A026-553451946B9D}" srcId="{F52EDC08-B9C7-45A3-B652-4F64DBBFDECF}" destId="{0575F717-1969-4D83-98EE-395EB30661E8}" srcOrd="4" destOrd="0" parTransId="{215553DB-5049-4EEE-939A-F7E95FAC15ED}" sibTransId="{D9622743-DAFA-482E-9E08-35226BB3D334}"/>
    <dgm:cxn modelId="{597A4767-C9A2-4B1A-BD99-4CE0246E4DF0}" type="presOf" srcId="{652EF33E-6708-4053-8008-93F4B17C7976}" destId="{BD401BCE-740D-40D5-9F1C-438F9B4C2F16}" srcOrd="0" destOrd="0" presId="urn:microsoft.com/office/officeart/2005/8/layout/default#3"/>
    <dgm:cxn modelId="{D356ACDF-9A81-4281-949C-776571C5ADAB}" srcId="{F52EDC08-B9C7-45A3-B652-4F64DBBFDECF}" destId="{9C80E3F2-3219-4BA0-B079-E0D2FEBAFC0A}" srcOrd="1" destOrd="0" parTransId="{98FF6AAF-B4E8-42BD-BE83-79B66323FA0E}" sibTransId="{3365F263-BDA1-43CD-9543-B13D7352ACCE}"/>
    <dgm:cxn modelId="{FCC1AAA4-A544-4B46-90BC-25185B085FDA}" srcId="{F52EDC08-B9C7-45A3-B652-4F64DBBFDECF}" destId="{652EF33E-6708-4053-8008-93F4B17C7976}" srcOrd="2" destOrd="0" parTransId="{76599B54-236E-472F-A4BE-BC5EFECB4341}" sibTransId="{D940601B-46CA-4767-A812-B733EA75D365}"/>
    <dgm:cxn modelId="{674C521B-8627-4488-8743-EF0ECC572A3C}" type="presParOf" srcId="{486BA252-B556-4E7C-9498-B8F08F988F31}" destId="{2454E392-5B10-4E5A-897F-8A8DA43E2C68}" srcOrd="0" destOrd="0" presId="urn:microsoft.com/office/officeart/2005/8/layout/default#3"/>
    <dgm:cxn modelId="{BBC641DB-4C8F-4506-9022-D4F019E85B64}" type="presParOf" srcId="{486BA252-B556-4E7C-9498-B8F08F988F31}" destId="{D4AA423E-D301-46D2-B9B4-7207355D651B}" srcOrd="1" destOrd="0" presId="urn:microsoft.com/office/officeart/2005/8/layout/default#3"/>
    <dgm:cxn modelId="{670C2461-92B5-4F2F-AFAB-B1A375588064}" type="presParOf" srcId="{486BA252-B556-4E7C-9498-B8F08F988F31}" destId="{99D513FC-6C72-4A74-AFEE-9B9DE62B3D34}" srcOrd="2" destOrd="0" presId="urn:microsoft.com/office/officeart/2005/8/layout/default#3"/>
    <dgm:cxn modelId="{9B75CF91-CEB5-4B09-9AEA-B53B83BC8C2F}" type="presParOf" srcId="{486BA252-B556-4E7C-9498-B8F08F988F31}" destId="{28231D6D-4AC7-45A8-AFF5-0AFA84A7DA98}" srcOrd="3" destOrd="0" presId="urn:microsoft.com/office/officeart/2005/8/layout/default#3"/>
    <dgm:cxn modelId="{E5B4BD16-3F93-4FE6-A602-22D70DF699C1}" type="presParOf" srcId="{486BA252-B556-4E7C-9498-B8F08F988F31}" destId="{BD401BCE-740D-40D5-9F1C-438F9B4C2F16}" srcOrd="4" destOrd="0" presId="urn:microsoft.com/office/officeart/2005/8/layout/default#3"/>
    <dgm:cxn modelId="{355203C1-B64C-4F5B-AF17-9F32BB6FA314}" type="presParOf" srcId="{486BA252-B556-4E7C-9498-B8F08F988F31}" destId="{2D20CF5F-7EE5-44B3-8ABF-7651224E42CB}" srcOrd="5" destOrd="0" presId="urn:microsoft.com/office/officeart/2005/8/layout/default#3"/>
    <dgm:cxn modelId="{08803344-465B-43BB-A8E7-DEF619050B74}" type="presParOf" srcId="{486BA252-B556-4E7C-9498-B8F08F988F31}" destId="{638405E6-D4E7-4C38-A640-0A2190663CA0}" srcOrd="6" destOrd="0" presId="urn:microsoft.com/office/officeart/2005/8/layout/default#3"/>
    <dgm:cxn modelId="{3BFB7C7F-0606-437C-8B91-4E97AADE8F44}" type="presParOf" srcId="{486BA252-B556-4E7C-9498-B8F08F988F31}" destId="{99C7EA9E-E2DC-4C74-B25C-7778D1A0E808}" srcOrd="7" destOrd="0" presId="urn:microsoft.com/office/officeart/2005/8/layout/default#3"/>
    <dgm:cxn modelId="{4C51D645-551C-4CDC-B1CF-417DFBC18693}" type="presParOf" srcId="{486BA252-B556-4E7C-9498-B8F08F988F31}" destId="{866DB371-6EFB-4663-862F-78550FF85020}" srcOrd="8" destOrd="0" presId="urn:microsoft.com/office/officeart/2005/8/layout/default#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219A1F0-7E59-4950-A4D9-46165505B848}" type="doc">
      <dgm:prSet loTypeId="urn:microsoft.com/office/officeart/2009/3/layout/Phased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6A977E2-2737-4F9E-B607-90D51C22A309}">
      <dgm:prSet phldrT="[Текст]"/>
      <dgm:spPr/>
      <dgm:t>
        <a:bodyPr/>
        <a:lstStyle/>
        <a:p>
          <a:r>
            <a:rPr lang="ru-RU" dirty="0" smtClean="0"/>
            <a:t>ШКОЛЬНЫЙ</a:t>
          </a:r>
          <a:endParaRPr lang="ru-RU" dirty="0"/>
        </a:p>
      </dgm:t>
    </dgm:pt>
    <dgm:pt modelId="{A49FE9D9-A97E-4FD7-9BB3-2EFBC6CF1C60}" type="parTrans" cxnId="{31A0E0B2-835B-486F-A5C9-6911C2F09AE3}">
      <dgm:prSet/>
      <dgm:spPr/>
      <dgm:t>
        <a:bodyPr/>
        <a:lstStyle/>
        <a:p>
          <a:endParaRPr lang="ru-RU"/>
        </a:p>
      </dgm:t>
    </dgm:pt>
    <dgm:pt modelId="{63747C09-BD66-40A3-B511-FCE6AAFFA18A}" type="sibTrans" cxnId="{31A0E0B2-835B-486F-A5C9-6911C2F09AE3}">
      <dgm:prSet/>
      <dgm:spPr/>
      <dgm:t>
        <a:bodyPr/>
        <a:lstStyle/>
        <a:p>
          <a:endParaRPr lang="ru-RU"/>
        </a:p>
      </dgm:t>
    </dgm:pt>
    <dgm:pt modelId="{01E41D23-01C8-4AF4-94BF-EC159E8D7A7C}">
      <dgm:prSet phldrT="[Текст]"/>
      <dgm:spPr/>
      <dgm:t>
        <a:bodyPr/>
        <a:lstStyle/>
        <a:p>
          <a:r>
            <a:rPr lang="ru-RU" dirty="0" smtClean="0"/>
            <a:t>НОО: 153 чел. </a:t>
          </a:r>
          <a:endParaRPr lang="ru-RU" dirty="0"/>
        </a:p>
      </dgm:t>
    </dgm:pt>
    <dgm:pt modelId="{5C77D5BE-AC7C-4DC9-8F9E-91646D51508B}" type="parTrans" cxnId="{509D7AED-45D4-441D-BE72-E73C3DE259B1}">
      <dgm:prSet/>
      <dgm:spPr/>
      <dgm:t>
        <a:bodyPr/>
        <a:lstStyle/>
        <a:p>
          <a:endParaRPr lang="ru-RU"/>
        </a:p>
      </dgm:t>
    </dgm:pt>
    <dgm:pt modelId="{1D41D2A2-9728-4CFC-940A-360DBD74836C}" type="sibTrans" cxnId="{509D7AED-45D4-441D-BE72-E73C3DE259B1}">
      <dgm:prSet/>
      <dgm:spPr/>
      <dgm:t>
        <a:bodyPr/>
        <a:lstStyle/>
        <a:p>
          <a:endParaRPr lang="ru-RU"/>
        </a:p>
      </dgm:t>
    </dgm:pt>
    <dgm:pt modelId="{2AF9B5BE-E729-41BC-8DBC-5091428EB364}">
      <dgm:prSet phldrT="[Текст]"/>
      <dgm:spPr/>
      <dgm:t>
        <a:bodyPr/>
        <a:lstStyle/>
        <a:p>
          <a:r>
            <a:rPr lang="ru-RU" dirty="0" smtClean="0"/>
            <a:t>СОО: 123 чел.</a:t>
          </a:r>
          <a:endParaRPr lang="ru-RU" dirty="0"/>
        </a:p>
      </dgm:t>
    </dgm:pt>
    <dgm:pt modelId="{9D960669-104C-4B56-8508-FF998101D3BF}" type="parTrans" cxnId="{61E6134A-24F9-434A-AF64-76263141FE7C}">
      <dgm:prSet/>
      <dgm:spPr/>
      <dgm:t>
        <a:bodyPr/>
        <a:lstStyle/>
        <a:p>
          <a:endParaRPr lang="ru-RU"/>
        </a:p>
      </dgm:t>
    </dgm:pt>
    <dgm:pt modelId="{9B577881-55E4-41C2-91D5-BBA9E1C88E10}" type="sibTrans" cxnId="{61E6134A-24F9-434A-AF64-76263141FE7C}">
      <dgm:prSet/>
      <dgm:spPr/>
      <dgm:t>
        <a:bodyPr/>
        <a:lstStyle/>
        <a:p>
          <a:endParaRPr lang="ru-RU"/>
        </a:p>
      </dgm:t>
    </dgm:pt>
    <dgm:pt modelId="{292C98D4-09C6-4E15-8D29-5480005F4F24}">
      <dgm:prSet phldrT="[Текст]"/>
      <dgm:spPr/>
      <dgm:t>
        <a:bodyPr/>
        <a:lstStyle/>
        <a:p>
          <a:r>
            <a:rPr lang="ru-RU" dirty="0" smtClean="0"/>
            <a:t>ООО: 234 чел.</a:t>
          </a:r>
          <a:endParaRPr lang="ru-RU" dirty="0"/>
        </a:p>
      </dgm:t>
    </dgm:pt>
    <dgm:pt modelId="{FF652A8E-01BA-4181-9A51-B4D6A3213210}" type="parTrans" cxnId="{CEEC4D19-E1D2-4BD6-BCDB-544400C164CC}">
      <dgm:prSet/>
      <dgm:spPr/>
      <dgm:t>
        <a:bodyPr/>
        <a:lstStyle/>
        <a:p>
          <a:endParaRPr lang="ru-RU"/>
        </a:p>
      </dgm:t>
    </dgm:pt>
    <dgm:pt modelId="{D80F3EBA-5A23-4B94-9E5A-F36E87AD739A}" type="sibTrans" cxnId="{CEEC4D19-E1D2-4BD6-BCDB-544400C164CC}">
      <dgm:prSet/>
      <dgm:spPr/>
      <dgm:t>
        <a:bodyPr/>
        <a:lstStyle/>
        <a:p>
          <a:endParaRPr lang="ru-RU"/>
        </a:p>
      </dgm:t>
    </dgm:pt>
    <dgm:pt modelId="{78C1C0D8-A2B1-4B46-8480-25ADE31AFE5D}">
      <dgm:prSet phldrT="[Текст]"/>
      <dgm:spPr/>
      <dgm:t>
        <a:bodyPr/>
        <a:lstStyle/>
        <a:p>
          <a:r>
            <a:rPr lang="ru-RU" dirty="0" smtClean="0"/>
            <a:t>РАЙОННЫЙ</a:t>
          </a:r>
          <a:endParaRPr lang="ru-RU" dirty="0"/>
        </a:p>
      </dgm:t>
    </dgm:pt>
    <dgm:pt modelId="{EFC3FA59-39DC-4C5E-A7A5-056D5DB27A60}" type="parTrans" cxnId="{61CB02B2-AC87-4349-A189-C47DE5492673}">
      <dgm:prSet/>
      <dgm:spPr/>
      <dgm:t>
        <a:bodyPr/>
        <a:lstStyle/>
        <a:p>
          <a:endParaRPr lang="ru-RU"/>
        </a:p>
      </dgm:t>
    </dgm:pt>
    <dgm:pt modelId="{0857E2CC-4FCA-4EDC-A4EB-12B7DD8977AC}" type="sibTrans" cxnId="{61CB02B2-AC87-4349-A189-C47DE5492673}">
      <dgm:prSet/>
      <dgm:spPr/>
      <dgm:t>
        <a:bodyPr/>
        <a:lstStyle/>
        <a:p>
          <a:endParaRPr lang="ru-RU"/>
        </a:p>
      </dgm:t>
    </dgm:pt>
    <dgm:pt modelId="{FF509A11-C1F1-41B5-B406-BE2C2608BAB0}">
      <dgm:prSet phldrT="[Текст]" custT="1"/>
      <dgm:spPr/>
      <dgm:t>
        <a:bodyPr/>
        <a:lstStyle/>
        <a:p>
          <a:r>
            <a:rPr lang="ru-RU" sz="2400" dirty="0" smtClean="0"/>
            <a:t>21 чел.</a:t>
          </a:r>
          <a:endParaRPr lang="ru-RU" sz="2400" dirty="0"/>
        </a:p>
      </dgm:t>
    </dgm:pt>
    <dgm:pt modelId="{C5E30A94-79AB-4944-9C7E-36FDC431D45A}" type="parTrans" cxnId="{908C5F79-7D0B-40F5-9B3E-4D58F152BB3A}">
      <dgm:prSet/>
      <dgm:spPr/>
      <dgm:t>
        <a:bodyPr/>
        <a:lstStyle/>
        <a:p>
          <a:endParaRPr lang="ru-RU"/>
        </a:p>
      </dgm:t>
    </dgm:pt>
    <dgm:pt modelId="{D6B4EC05-3C7E-48FE-9D15-DF34A7FB0A74}" type="sibTrans" cxnId="{908C5F79-7D0B-40F5-9B3E-4D58F152BB3A}">
      <dgm:prSet/>
      <dgm:spPr/>
      <dgm:t>
        <a:bodyPr/>
        <a:lstStyle/>
        <a:p>
          <a:endParaRPr lang="ru-RU"/>
        </a:p>
      </dgm:t>
    </dgm:pt>
    <dgm:pt modelId="{078627AB-B460-46B9-AE43-D06480CE9B95}">
      <dgm:prSet phldrT="[Текст]"/>
      <dgm:spPr/>
      <dgm:t>
        <a:bodyPr/>
        <a:lstStyle/>
        <a:p>
          <a:r>
            <a:rPr lang="ru-RU" dirty="0" smtClean="0"/>
            <a:t>78 чел.</a:t>
          </a:r>
          <a:endParaRPr lang="ru-RU" dirty="0"/>
        </a:p>
      </dgm:t>
    </dgm:pt>
    <dgm:pt modelId="{78F50782-5C80-4DFD-B902-AE4E1761A60D}" type="parTrans" cxnId="{DC5588AB-182E-452B-B822-68345BAD01E9}">
      <dgm:prSet/>
      <dgm:spPr/>
      <dgm:t>
        <a:bodyPr/>
        <a:lstStyle/>
        <a:p>
          <a:endParaRPr lang="ru-RU"/>
        </a:p>
      </dgm:t>
    </dgm:pt>
    <dgm:pt modelId="{1AE30DEA-9445-48C8-82ED-8B0E00E9C0A9}" type="sibTrans" cxnId="{DC5588AB-182E-452B-B822-68345BAD01E9}">
      <dgm:prSet/>
      <dgm:spPr/>
      <dgm:t>
        <a:bodyPr/>
        <a:lstStyle/>
        <a:p>
          <a:endParaRPr lang="ru-RU"/>
        </a:p>
      </dgm:t>
    </dgm:pt>
    <dgm:pt modelId="{1945A3A7-CAE5-4EEA-905C-8CC6895EDE6B}">
      <dgm:prSet phldrT="[Текст]"/>
      <dgm:spPr/>
      <dgm:t>
        <a:bodyPr/>
        <a:lstStyle/>
        <a:p>
          <a:r>
            <a:rPr lang="ru-RU" dirty="0" smtClean="0"/>
            <a:t>РЕГИОНАЛЬНЫЙ</a:t>
          </a:r>
          <a:endParaRPr lang="ru-RU" dirty="0"/>
        </a:p>
      </dgm:t>
    </dgm:pt>
    <dgm:pt modelId="{919B2313-80BA-45F0-85C9-AC4164010C86}" type="parTrans" cxnId="{D2795AC0-24AF-41D3-923A-76AFC8DBA99E}">
      <dgm:prSet/>
      <dgm:spPr/>
      <dgm:t>
        <a:bodyPr/>
        <a:lstStyle/>
        <a:p>
          <a:endParaRPr lang="ru-RU"/>
        </a:p>
      </dgm:t>
    </dgm:pt>
    <dgm:pt modelId="{D5F0592F-C72B-4FC9-9581-9D82152BCEC8}" type="sibTrans" cxnId="{D2795AC0-24AF-41D3-923A-76AFC8DBA99E}">
      <dgm:prSet/>
      <dgm:spPr/>
      <dgm:t>
        <a:bodyPr/>
        <a:lstStyle/>
        <a:p>
          <a:endParaRPr lang="ru-RU"/>
        </a:p>
      </dgm:t>
    </dgm:pt>
    <dgm:pt modelId="{37D0BE18-FECD-47BD-AE5D-5D7F849BAE1E}">
      <dgm:prSet phldrT="[Текст]"/>
      <dgm:spPr/>
      <dgm:t>
        <a:bodyPr/>
        <a:lstStyle/>
        <a:p>
          <a:r>
            <a:rPr lang="ru-RU" dirty="0" smtClean="0"/>
            <a:t>13 чел.</a:t>
          </a:r>
          <a:endParaRPr lang="ru-RU" dirty="0"/>
        </a:p>
      </dgm:t>
    </dgm:pt>
    <dgm:pt modelId="{6C8C9F51-FC8E-4339-9621-4878139600AE}" type="parTrans" cxnId="{178CBE5B-036E-45D5-BFFD-59B7D0FE8385}">
      <dgm:prSet/>
      <dgm:spPr/>
      <dgm:t>
        <a:bodyPr/>
        <a:lstStyle/>
        <a:p>
          <a:endParaRPr lang="ru-RU"/>
        </a:p>
      </dgm:t>
    </dgm:pt>
    <dgm:pt modelId="{7011803B-F7BE-4586-9FDB-7D31704CFDF9}" type="sibTrans" cxnId="{178CBE5B-036E-45D5-BFFD-59B7D0FE8385}">
      <dgm:prSet/>
      <dgm:spPr/>
      <dgm:t>
        <a:bodyPr/>
        <a:lstStyle/>
        <a:p>
          <a:endParaRPr lang="ru-RU"/>
        </a:p>
      </dgm:t>
    </dgm:pt>
    <dgm:pt modelId="{860283B2-2CE0-4E1C-85A6-3055681FEC20}" type="pres">
      <dgm:prSet presAssocID="{7219A1F0-7E59-4950-A4D9-46165505B848}" presName="Name0" presStyleCnt="0">
        <dgm:presLayoutVars>
          <dgm:chMax val="3"/>
          <dgm:chPref val="3"/>
          <dgm:bulletEnabled val="1"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FB7725A6-09C8-429D-A673-1A7DFDEE0646}" type="pres">
      <dgm:prSet presAssocID="{7219A1F0-7E59-4950-A4D9-46165505B848}" presName="arc1" presStyleLbl="node1" presStyleIdx="0" presStyleCnt="4"/>
      <dgm:spPr/>
    </dgm:pt>
    <dgm:pt modelId="{5BF05C2B-8A28-4483-951E-B6D84A61AC4A}" type="pres">
      <dgm:prSet presAssocID="{7219A1F0-7E59-4950-A4D9-46165505B848}" presName="arc3" presStyleLbl="node1" presStyleIdx="1" presStyleCnt="4"/>
      <dgm:spPr/>
    </dgm:pt>
    <dgm:pt modelId="{08A76F3F-6E1F-48CE-AE1C-22FC455D5A33}" type="pres">
      <dgm:prSet presAssocID="{7219A1F0-7E59-4950-A4D9-46165505B848}" presName="parentText2" presStyleLbl="revTx" presStyleIdx="0" presStyleCnt="3">
        <dgm:presLayoutVars>
          <dgm:chMax val="4"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12CB64-6254-4F32-8D34-310895E3D485}" type="pres">
      <dgm:prSet presAssocID="{7219A1F0-7E59-4950-A4D9-46165505B848}" presName="arc2" presStyleLbl="node1" presStyleIdx="2" presStyleCnt="4"/>
      <dgm:spPr/>
    </dgm:pt>
    <dgm:pt modelId="{BAE6D87F-B44F-4701-B92C-B33003DD1F01}" type="pres">
      <dgm:prSet presAssocID="{7219A1F0-7E59-4950-A4D9-46165505B848}" presName="arc4" presStyleLbl="node1" presStyleIdx="3" presStyleCnt="4"/>
      <dgm:spPr/>
    </dgm:pt>
    <dgm:pt modelId="{8E103012-4D5B-4B94-88BA-8BF88B1D42C1}" type="pres">
      <dgm:prSet presAssocID="{7219A1F0-7E59-4950-A4D9-46165505B848}" presName="parentText3" presStyleLbl="revTx" presStyleIdx="1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4890E7-ECD5-46CF-BF1A-CF9C6909B02D}" type="pres">
      <dgm:prSet presAssocID="{7219A1F0-7E59-4950-A4D9-46165505B848}" presName="middleComposite" presStyleCnt="0"/>
      <dgm:spPr/>
    </dgm:pt>
    <dgm:pt modelId="{0F0215AD-5309-4DFD-8911-06AF6E7896A3}" type="pres">
      <dgm:prSet presAssocID="{FF509A11-C1F1-41B5-B406-BE2C2608BAB0}" presName="circ1" presStyleLbl="vennNode1" presStyleIdx="0" presStyleCnt="8" custScaleX="128014" custScaleY="141645" custLinFactNeighborX="-6131" custLinFactNeighborY="-2834"/>
      <dgm:spPr/>
      <dgm:t>
        <a:bodyPr/>
        <a:lstStyle/>
        <a:p>
          <a:endParaRPr lang="ru-RU"/>
        </a:p>
      </dgm:t>
    </dgm:pt>
    <dgm:pt modelId="{54C5A3A4-1E21-46DA-A4C6-510C459999C4}" type="pres">
      <dgm:prSet presAssocID="{FF509A11-C1F1-41B5-B406-BE2C2608BAB0}" presName="circ1Tx" presStyleLbl="revTx" presStyleIdx="1" presStyleCnt="3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F7B7C64B-0395-4CC0-992D-D5470434143F}" type="pres">
      <dgm:prSet presAssocID="{078627AB-B460-46B9-AE43-D06480CE9B95}" presName="circ2" presStyleLbl="vennNode1" presStyleIdx="1" presStyleCnt="8"/>
      <dgm:spPr/>
      <dgm:t>
        <a:bodyPr/>
        <a:lstStyle/>
        <a:p>
          <a:endParaRPr lang="ru-RU"/>
        </a:p>
      </dgm:t>
    </dgm:pt>
    <dgm:pt modelId="{F024560D-53A5-40AE-8FEE-96D7885C655F}" type="pres">
      <dgm:prSet presAssocID="{078627AB-B460-46B9-AE43-D06480CE9B95}" presName="circ2Tx" presStyleLbl="revTx" presStyleIdx="1" presStyleCnt="3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F68D294A-CBBD-455C-ABF1-A5EE04C08DC7}" type="pres">
      <dgm:prSet presAssocID="{7219A1F0-7E59-4950-A4D9-46165505B848}" presName="leftComposite" presStyleCnt="0"/>
      <dgm:spPr/>
    </dgm:pt>
    <dgm:pt modelId="{41DDEB50-EFAD-47AC-B33C-5BCAE759D24B}" type="pres">
      <dgm:prSet presAssocID="{01E41D23-01C8-4AF4-94BF-EC159E8D7A7C}" presName="childText1_1" presStyleLbl="vennNode1" presStyleIdx="2" presStyleCnt="8" custScaleX="191353" custScaleY="250344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521B81D7-E795-4D4D-815D-49FA038049E9}" type="pres">
      <dgm:prSet presAssocID="{01E41D23-01C8-4AF4-94BF-EC159E8D7A7C}" presName="ellipse1" presStyleLbl="vennNode1" presStyleIdx="3" presStyleCnt="8"/>
      <dgm:spPr/>
    </dgm:pt>
    <dgm:pt modelId="{F58566E9-A317-4893-9669-E2A104247F2A}" type="pres">
      <dgm:prSet presAssocID="{01E41D23-01C8-4AF4-94BF-EC159E8D7A7C}" presName="ellipse2" presStyleLbl="vennNode1" presStyleIdx="4" presStyleCnt="8"/>
      <dgm:spPr/>
    </dgm:pt>
    <dgm:pt modelId="{F9A41341-FCC5-4668-9E30-54EDBAB42625}" type="pres">
      <dgm:prSet presAssocID="{2AF9B5BE-E729-41BC-8DBC-5091428EB364}" presName="childText1_2" presStyleLbl="vennNode1" presStyleIdx="5" presStyleCnt="8" custScaleX="171465" custScaleY="185956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C9010F61-E5C6-431D-9FEA-EE83AD9E1745}" type="pres">
      <dgm:prSet presAssocID="{2AF9B5BE-E729-41BC-8DBC-5091428EB364}" presName="ellipse3" presStyleLbl="vennNode1" presStyleIdx="6" presStyleCnt="8"/>
      <dgm:spPr/>
    </dgm:pt>
    <dgm:pt modelId="{9F715F1C-A7A7-4AF8-BE3F-2F27045DDE04}" type="pres">
      <dgm:prSet presAssocID="{292C98D4-09C6-4E15-8D29-5480005F4F24}" presName="childText1_3" presStyleLbl="vennNode1" presStyleIdx="7" presStyleCnt="8" custScaleX="217457" custScaleY="226231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17714E8F-0006-41F4-B63E-FE52AF1D3F19}" type="pres">
      <dgm:prSet presAssocID="{7219A1F0-7E59-4950-A4D9-46165505B848}" presName="rightChild" presStyleLbl="node2" presStyleIdx="0" presStyleCnt="1" custLinFactNeighborX="7511" custLinFactNeighborY="-284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04106452-07D4-470F-B205-2314029173D6}" type="pres">
      <dgm:prSet presAssocID="{7219A1F0-7E59-4950-A4D9-46165505B848}" presName="parentText1" presStyleLbl="revTx" presStyleIdx="2" presStyleCnt="3" custScaleX="113626" custScaleY="343117">
        <dgm:presLayoutVars>
          <dgm:chMax val="4"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1CB02B2-AC87-4349-A189-C47DE5492673}" srcId="{7219A1F0-7E59-4950-A4D9-46165505B848}" destId="{78C1C0D8-A2B1-4B46-8480-25ADE31AFE5D}" srcOrd="1" destOrd="0" parTransId="{EFC3FA59-39DC-4C5E-A7A5-056D5DB27A60}" sibTransId="{0857E2CC-4FCA-4EDC-A4EB-12B7DD8977AC}"/>
    <dgm:cxn modelId="{04C5FDE2-71BA-41AE-94D5-5DE82FFCB688}" type="presOf" srcId="{01E41D23-01C8-4AF4-94BF-EC159E8D7A7C}" destId="{41DDEB50-EFAD-47AC-B33C-5BCAE759D24B}" srcOrd="0" destOrd="0" presId="urn:microsoft.com/office/officeart/2009/3/layout/PhasedProcess"/>
    <dgm:cxn modelId="{68FF8799-2FE4-4B6C-A790-787A3311979A}" type="presOf" srcId="{292C98D4-09C6-4E15-8D29-5480005F4F24}" destId="{9F715F1C-A7A7-4AF8-BE3F-2F27045DDE04}" srcOrd="0" destOrd="0" presId="urn:microsoft.com/office/officeart/2009/3/layout/PhasedProcess"/>
    <dgm:cxn modelId="{07646CC9-23AD-4F4D-A861-8E78A3656CDC}" type="presOf" srcId="{078627AB-B460-46B9-AE43-D06480CE9B95}" destId="{F7B7C64B-0395-4CC0-992D-D5470434143F}" srcOrd="0" destOrd="0" presId="urn:microsoft.com/office/officeart/2009/3/layout/PhasedProcess"/>
    <dgm:cxn modelId="{DC5588AB-182E-452B-B822-68345BAD01E9}" srcId="{78C1C0D8-A2B1-4B46-8480-25ADE31AFE5D}" destId="{078627AB-B460-46B9-AE43-D06480CE9B95}" srcOrd="1" destOrd="0" parTransId="{78F50782-5C80-4DFD-B902-AE4E1761A60D}" sibTransId="{1AE30DEA-9445-48C8-82ED-8B0E00E9C0A9}"/>
    <dgm:cxn modelId="{61E6134A-24F9-434A-AF64-76263141FE7C}" srcId="{06A977E2-2737-4F9E-B607-90D51C22A309}" destId="{2AF9B5BE-E729-41BC-8DBC-5091428EB364}" srcOrd="1" destOrd="0" parTransId="{9D960669-104C-4B56-8508-FF998101D3BF}" sibTransId="{9B577881-55E4-41C2-91D5-BBA9E1C88E10}"/>
    <dgm:cxn modelId="{967A76A7-EE39-4BB8-A40A-A66D666EF1C9}" type="presOf" srcId="{7219A1F0-7E59-4950-A4D9-46165505B848}" destId="{860283B2-2CE0-4E1C-85A6-3055681FEC20}" srcOrd="0" destOrd="0" presId="urn:microsoft.com/office/officeart/2009/3/layout/PhasedProcess"/>
    <dgm:cxn modelId="{20CFB448-6806-4241-B976-7761B564D39B}" type="presOf" srcId="{1945A3A7-CAE5-4EEA-905C-8CC6895EDE6B}" destId="{8E103012-4D5B-4B94-88BA-8BF88B1D42C1}" srcOrd="0" destOrd="0" presId="urn:microsoft.com/office/officeart/2009/3/layout/PhasedProcess"/>
    <dgm:cxn modelId="{37B22F28-965B-4162-888F-36C005966C65}" type="presOf" srcId="{06A977E2-2737-4F9E-B607-90D51C22A309}" destId="{04106452-07D4-470F-B205-2314029173D6}" srcOrd="0" destOrd="0" presId="urn:microsoft.com/office/officeart/2009/3/layout/PhasedProcess"/>
    <dgm:cxn modelId="{178CBE5B-036E-45D5-BFFD-59B7D0FE8385}" srcId="{1945A3A7-CAE5-4EEA-905C-8CC6895EDE6B}" destId="{37D0BE18-FECD-47BD-AE5D-5D7F849BAE1E}" srcOrd="0" destOrd="0" parTransId="{6C8C9F51-FC8E-4339-9621-4878139600AE}" sibTransId="{7011803B-F7BE-4586-9FDB-7D31704CFDF9}"/>
    <dgm:cxn modelId="{A6D8E682-62E6-4493-B011-B13CFFC52A6E}" type="presOf" srcId="{78C1C0D8-A2B1-4B46-8480-25ADE31AFE5D}" destId="{08A76F3F-6E1F-48CE-AE1C-22FC455D5A33}" srcOrd="0" destOrd="0" presId="urn:microsoft.com/office/officeart/2009/3/layout/PhasedProcess"/>
    <dgm:cxn modelId="{31A0E0B2-835B-486F-A5C9-6911C2F09AE3}" srcId="{7219A1F0-7E59-4950-A4D9-46165505B848}" destId="{06A977E2-2737-4F9E-B607-90D51C22A309}" srcOrd="0" destOrd="0" parTransId="{A49FE9D9-A97E-4FD7-9BB3-2EFBC6CF1C60}" sibTransId="{63747C09-BD66-40A3-B511-FCE6AAFFA18A}"/>
    <dgm:cxn modelId="{509D7AED-45D4-441D-BE72-E73C3DE259B1}" srcId="{06A977E2-2737-4F9E-B607-90D51C22A309}" destId="{01E41D23-01C8-4AF4-94BF-EC159E8D7A7C}" srcOrd="0" destOrd="0" parTransId="{5C77D5BE-AC7C-4DC9-8F9E-91646D51508B}" sibTransId="{1D41D2A2-9728-4CFC-940A-360DBD74836C}"/>
    <dgm:cxn modelId="{908C5F79-7D0B-40F5-9B3E-4D58F152BB3A}" srcId="{78C1C0D8-A2B1-4B46-8480-25ADE31AFE5D}" destId="{FF509A11-C1F1-41B5-B406-BE2C2608BAB0}" srcOrd="0" destOrd="0" parTransId="{C5E30A94-79AB-4944-9C7E-36FDC431D45A}" sibTransId="{D6B4EC05-3C7E-48FE-9D15-DF34A7FB0A74}"/>
    <dgm:cxn modelId="{32D77866-654F-4475-A1A9-7DA0AE675D45}" type="presOf" srcId="{FF509A11-C1F1-41B5-B406-BE2C2608BAB0}" destId="{0F0215AD-5309-4DFD-8911-06AF6E7896A3}" srcOrd="0" destOrd="0" presId="urn:microsoft.com/office/officeart/2009/3/layout/PhasedProcess"/>
    <dgm:cxn modelId="{CEEC4D19-E1D2-4BD6-BCDB-544400C164CC}" srcId="{06A977E2-2737-4F9E-B607-90D51C22A309}" destId="{292C98D4-09C6-4E15-8D29-5480005F4F24}" srcOrd="2" destOrd="0" parTransId="{FF652A8E-01BA-4181-9A51-B4D6A3213210}" sibTransId="{D80F3EBA-5A23-4B94-9E5A-F36E87AD739A}"/>
    <dgm:cxn modelId="{FA6FA785-08CE-4982-B1EA-E9E972C726D7}" type="presOf" srcId="{37D0BE18-FECD-47BD-AE5D-5D7F849BAE1E}" destId="{17714E8F-0006-41F4-B63E-FE52AF1D3F19}" srcOrd="0" destOrd="0" presId="urn:microsoft.com/office/officeart/2009/3/layout/PhasedProcess"/>
    <dgm:cxn modelId="{FC42167B-6A08-4513-B640-57299F18E833}" type="presOf" srcId="{078627AB-B460-46B9-AE43-D06480CE9B95}" destId="{F024560D-53A5-40AE-8FEE-96D7885C655F}" srcOrd="1" destOrd="0" presId="urn:microsoft.com/office/officeart/2009/3/layout/PhasedProcess"/>
    <dgm:cxn modelId="{D2795AC0-24AF-41D3-923A-76AFC8DBA99E}" srcId="{7219A1F0-7E59-4950-A4D9-46165505B848}" destId="{1945A3A7-CAE5-4EEA-905C-8CC6895EDE6B}" srcOrd="2" destOrd="0" parTransId="{919B2313-80BA-45F0-85C9-AC4164010C86}" sibTransId="{D5F0592F-C72B-4FC9-9581-9D82152BCEC8}"/>
    <dgm:cxn modelId="{77076759-E55F-4398-9C99-62F8F79562D5}" type="presOf" srcId="{FF509A11-C1F1-41B5-B406-BE2C2608BAB0}" destId="{54C5A3A4-1E21-46DA-A4C6-510C459999C4}" srcOrd="1" destOrd="0" presId="urn:microsoft.com/office/officeart/2009/3/layout/PhasedProcess"/>
    <dgm:cxn modelId="{E38E0E4C-9781-4213-9EDE-8DAD9C217CEA}" type="presOf" srcId="{2AF9B5BE-E729-41BC-8DBC-5091428EB364}" destId="{F9A41341-FCC5-4668-9E30-54EDBAB42625}" srcOrd="0" destOrd="0" presId="urn:microsoft.com/office/officeart/2009/3/layout/PhasedProcess"/>
    <dgm:cxn modelId="{DEBDC875-74FF-4665-9093-967C7090BDAC}" type="presParOf" srcId="{860283B2-2CE0-4E1C-85A6-3055681FEC20}" destId="{FB7725A6-09C8-429D-A673-1A7DFDEE0646}" srcOrd="0" destOrd="0" presId="urn:microsoft.com/office/officeart/2009/3/layout/PhasedProcess"/>
    <dgm:cxn modelId="{A6A30BFC-F88D-4DF1-BE24-23F9028C11CC}" type="presParOf" srcId="{860283B2-2CE0-4E1C-85A6-3055681FEC20}" destId="{5BF05C2B-8A28-4483-951E-B6D84A61AC4A}" srcOrd="1" destOrd="0" presId="urn:microsoft.com/office/officeart/2009/3/layout/PhasedProcess"/>
    <dgm:cxn modelId="{C18FC22D-DFB8-4545-A80F-985B719524DD}" type="presParOf" srcId="{860283B2-2CE0-4E1C-85A6-3055681FEC20}" destId="{08A76F3F-6E1F-48CE-AE1C-22FC455D5A33}" srcOrd="2" destOrd="0" presId="urn:microsoft.com/office/officeart/2009/3/layout/PhasedProcess"/>
    <dgm:cxn modelId="{BB6471E4-C72D-46F2-A4F9-A12F3DFAF000}" type="presParOf" srcId="{860283B2-2CE0-4E1C-85A6-3055681FEC20}" destId="{BD12CB64-6254-4F32-8D34-310895E3D485}" srcOrd="3" destOrd="0" presId="urn:microsoft.com/office/officeart/2009/3/layout/PhasedProcess"/>
    <dgm:cxn modelId="{302DC76E-DAAC-4812-B4C1-AF3E23360B5F}" type="presParOf" srcId="{860283B2-2CE0-4E1C-85A6-3055681FEC20}" destId="{BAE6D87F-B44F-4701-B92C-B33003DD1F01}" srcOrd="4" destOrd="0" presId="urn:microsoft.com/office/officeart/2009/3/layout/PhasedProcess"/>
    <dgm:cxn modelId="{083D1E5D-0BB2-431A-A24F-44A2C2F87F10}" type="presParOf" srcId="{860283B2-2CE0-4E1C-85A6-3055681FEC20}" destId="{8E103012-4D5B-4B94-88BA-8BF88B1D42C1}" srcOrd="5" destOrd="0" presId="urn:microsoft.com/office/officeart/2009/3/layout/PhasedProcess"/>
    <dgm:cxn modelId="{E268BE5B-0B4B-4632-92A9-480E4CDAA401}" type="presParOf" srcId="{860283B2-2CE0-4E1C-85A6-3055681FEC20}" destId="{8E4890E7-ECD5-46CF-BF1A-CF9C6909B02D}" srcOrd="6" destOrd="0" presId="urn:microsoft.com/office/officeart/2009/3/layout/PhasedProcess"/>
    <dgm:cxn modelId="{53E7FE82-6625-4272-BEAD-40A95FB19923}" type="presParOf" srcId="{8E4890E7-ECD5-46CF-BF1A-CF9C6909B02D}" destId="{0F0215AD-5309-4DFD-8911-06AF6E7896A3}" srcOrd="0" destOrd="0" presId="urn:microsoft.com/office/officeart/2009/3/layout/PhasedProcess"/>
    <dgm:cxn modelId="{7D3B2083-E49B-44BD-8595-19990AED13DE}" type="presParOf" srcId="{8E4890E7-ECD5-46CF-BF1A-CF9C6909B02D}" destId="{54C5A3A4-1E21-46DA-A4C6-510C459999C4}" srcOrd="1" destOrd="0" presId="urn:microsoft.com/office/officeart/2009/3/layout/PhasedProcess"/>
    <dgm:cxn modelId="{29AEF23B-3337-4293-984D-5B3C9ED91D03}" type="presParOf" srcId="{8E4890E7-ECD5-46CF-BF1A-CF9C6909B02D}" destId="{F7B7C64B-0395-4CC0-992D-D5470434143F}" srcOrd="2" destOrd="0" presId="urn:microsoft.com/office/officeart/2009/3/layout/PhasedProcess"/>
    <dgm:cxn modelId="{ABD5203B-EFF4-495A-8554-FF5FF332FB7A}" type="presParOf" srcId="{8E4890E7-ECD5-46CF-BF1A-CF9C6909B02D}" destId="{F024560D-53A5-40AE-8FEE-96D7885C655F}" srcOrd="3" destOrd="0" presId="urn:microsoft.com/office/officeart/2009/3/layout/PhasedProcess"/>
    <dgm:cxn modelId="{BEB88896-B88A-4358-9168-BDFDCA61FC85}" type="presParOf" srcId="{860283B2-2CE0-4E1C-85A6-3055681FEC20}" destId="{F68D294A-CBBD-455C-ABF1-A5EE04C08DC7}" srcOrd="7" destOrd="0" presId="urn:microsoft.com/office/officeart/2009/3/layout/PhasedProcess"/>
    <dgm:cxn modelId="{1982472A-C67C-4A56-8678-D55B16F578FB}" type="presParOf" srcId="{F68D294A-CBBD-455C-ABF1-A5EE04C08DC7}" destId="{41DDEB50-EFAD-47AC-B33C-5BCAE759D24B}" srcOrd="0" destOrd="0" presId="urn:microsoft.com/office/officeart/2009/3/layout/PhasedProcess"/>
    <dgm:cxn modelId="{247A3061-6E1A-4241-A828-E11C96CA218C}" type="presParOf" srcId="{F68D294A-CBBD-455C-ABF1-A5EE04C08DC7}" destId="{521B81D7-E795-4D4D-815D-49FA038049E9}" srcOrd="1" destOrd="0" presId="urn:microsoft.com/office/officeart/2009/3/layout/PhasedProcess"/>
    <dgm:cxn modelId="{41184763-1757-4650-A78A-1DFC0F44A64A}" type="presParOf" srcId="{F68D294A-CBBD-455C-ABF1-A5EE04C08DC7}" destId="{F58566E9-A317-4893-9669-E2A104247F2A}" srcOrd="2" destOrd="0" presId="urn:microsoft.com/office/officeart/2009/3/layout/PhasedProcess"/>
    <dgm:cxn modelId="{E4FDA574-81B6-49C0-8B94-F243041FBF7B}" type="presParOf" srcId="{F68D294A-CBBD-455C-ABF1-A5EE04C08DC7}" destId="{F9A41341-FCC5-4668-9E30-54EDBAB42625}" srcOrd="3" destOrd="0" presId="urn:microsoft.com/office/officeart/2009/3/layout/PhasedProcess"/>
    <dgm:cxn modelId="{F5943F27-6578-47D9-93D6-CAE5087721D1}" type="presParOf" srcId="{F68D294A-CBBD-455C-ABF1-A5EE04C08DC7}" destId="{C9010F61-E5C6-431D-9FEA-EE83AD9E1745}" srcOrd="4" destOrd="0" presId="urn:microsoft.com/office/officeart/2009/3/layout/PhasedProcess"/>
    <dgm:cxn modelId="{4B354C37-E1E0-4887-AB69-F03565F94144}" type="presParOf" srcId="{F68D294A-CBBD-455C-ABF1-A5EE04C08DC7}" destId="{9F715F1C-A7A7-4AF8-BE3F-2F27045DDE04}" srcOrd="5" destOrd="0" presId="urn:microsoft.com/office/officeart/2009/3/layout/PhasedProcess"/>
    <dgm:cxn modelId="{35ACDE9D-3E88-4991-9E1A-2FAF4E2C4D34}" type="presParOf" srcId="{860283B2-2CE0-4E1C-85A6-3055681FEC20}" destId="{17714E8F-0006-41F4-B63E-FE52AF1D3F19}" srcOrd="8" destOrd="0" presId="urn:microsoft.com/office/officeart/2009/3/layout/PhasedProcess"/>
    <dgm:cxn modelId="{E1620B2D-C2BD-4B54-A8E2-72C047868D28}" type="presParOf" srcId="{860283B2-2CE0-4E1C-85A6-3055681FEC20}" destId="{04106452-07D4-470F-B205-2314029173D6}" srcOrd="9" destOrd="0" presId="urn:microsoft.com/office/officeart/2009/3/layout/Phased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ABDFAE-1987-458D-894E-46D31665D36B}">
      <dsp:nvSpPr>
        <dsp:cNvPr id="0" name=""/>
        <dsp:cNvSpPr/>
      </dsp:nvSpPr>
      <dsp:spPr>
        <a:xfrm>
          <a:off x="1072" y="0"/>
          <a:ext cx="2091150" cy="432048"/>
        </a:xfrm>
        <a:prstGeom prst="homePlate">
          <a:avLst/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2682" tIns="61341" rIns="30671" bIns="61341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2018</a:t>
          </a:r>
          <a:endParaRPr lang="ru-RU" sz="23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72" y="0"/>
        <a:ext cx="1983138" cy="432048"/>
      </dsp:txXfrm>
    </dsp:sp>
    <dsp:sp modelId="{973BE507-1589-439A-99E8-0A220C056A4E}">
      <dsp:nvSpPr>
        <dsp:cNvPr id="0" name=""/>
        <dsp:cNvSpPr/>
      </dsp:nvSpPr>
      <dsp:spPr>
        <a:xfrm>
          <a:off x="1673992" y="0"/>
          <a:ext cx="2091150" cy="432048"/>
        </a:xfrm>
        <a:prstGeom prst="chevron">
          <a:avLst/>
        </a:prstGeom>
        <a:solidFill>
          <a:schemeClr val="accent1">
            <a:shade val="50000"/>
            <a:hueOff val="-130283"/>
            <a:satOff val="-18191"/>
            <a:lumOff val="20422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012" tIns="61341" rIns="30671" bIns="61341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2019</a:t>
          </a:r>
          <a:endParaRPr lang="ru-RU" sz="23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890016" y="0"/>
        <a:ext cx="1659102" cy="432048"/>
      </dsp:txXfrm>
    </dsp:sp>
    <dsp:sp modelId="{40A82A8A-8F95-43F8-89FC-6B440DDCD40A}">
      <dsp:nvSpPr>
        <dsp:cNvPr id="0" name=""/>
        <dsp:cNvSpPr/>
      </dsp:nvSpPr>
      <dsp:spPr>
        <a:xfrm>
          <a:off x="3346912" y="0"/>
          <a:ext cx="2091150" cy="432048"/>
        </a:xfrm>
        <a:prstGeom prst="chevron">
          <a:avLst/>
        </a:prstGeom>
        <a:solidFill>
          <a:schemeClr val="accent1">
            <a:shade val="50000"/>
            <a:hueOff val="-260566"/>
            <a:satOff val="-36382"/>
            <a:lumOff val="40845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012" tIns="61341" rIns="30671" bIns="61341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2020</a:t>
          </a:r>
          <a:endParaRPr lang="ru-RU" sz="23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562936" y="0"/>
        <a:ext cx="1659102" cy="432048"/>
      </dsp:txXfrm>
    </dsp:sp>
    <dsp:sp modelId="{38496CED-ED39-486E-ABFE-F7B6F3715904}">
      <dsp:nvSpPr>
        <dsp:cNvPr id="0" name=""/>
        <dsp:cNvSpPr/>
      </dsp:nvSpPr>
      <dsp:spPr>
        <a:xfrm>
          <a:off x="5019833" y="0"/>
          <a:ext cx="2091150" cy="432048"/>
        </a:xfrm>
        <a:prstGeom prst="chevron">
          <a:avLst/>
        </a:prstGeom>
        <a:solidFill>
          <a:schemeClr val="accent1">
            <a:shade val="50000"/>
            <a:hueOff val="-260566"/>
            <a:satOff val="-36382"/>
            <a:lumOff val="40845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012" tIns="61341" rIns="30671" bIns="61341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2021</a:t>
          </a:r>
          <a:endParaRPr lang="ru-RU" sz="23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235857" y="0"/>
        <a:ext cx="1659102" cy="432048"/>
      </dsp:txXfrm>
    </dsp:sp>
    <dsp:sp modelId="{FCC9609E-3E8A-4A5E-AB6F-76CFFD970565}">
      <dsp:nvSpPr>
        <dsp:cNvPr id="0" name=""/>
        <dsp:cNvSpPr/>
      </dsp:nvSpPr>
      <dsp:spPr>
        <a:xfrm>
          <a:off x="6692753" y="0"/>
          <a:ext cx="2091150" cy="432048"/>
        </a:xfrm>
        <a:prstGeom prst="chevron">
          <a:avLst/>
        </a:prstGeom>
        <a:solidFill>
          <a:schemeClr val="accent1">
            <a:shade val="50000"/>
            <a:hueOff val="-130283"/>
            <a:satOff val="-18191"/>
            <a:lumOff val="20422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012" tIns="61341" rIns="30671" bIns="61341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2022</a:t>
          </a:r>
          <a:endParaRPr lang="ru-RU" sz="23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908777" y="0"/>
        <a:ext cx="1659102" cy="43204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192200-DD43-470E-A06A-7344F925FB58}">
      <dsp:nvSpPr>
        <dsp:cNvPr id="0" name=""/>
        <dsp:cNvSpPr/>
      </dsp:nvSpPr>
      <dsp:spPr>
        <a:xfrm>
          <a:off x="286873" y="0"/>
          <a:ext cx="7834470" cy="4896544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C42405-45D1-4AEC-9966-1D52AC4650D1}">
      <dsp:nvSpPr>
        <dsp:cNvPr id="0" name=""/>
        <dsp:cNvSpPr/>
      </dsp:nvSpPr>
      <dsp:spPr>
        <a:xfrm>
          <a:off x="1080120" y="3600400"/>
          <a:ext cx="180192" cy="18019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C8BC4CE-2BD0-438B-BCF0-1C23D4233141}">
      <dsp:nvSpPr>
        <dsp:cNvPr id="0" name=""/>
        <dsp:cNvSpPr/>
      </dsp:nvSpPr>
      <dsp:spPr>
        <a:xfrm>
          <a:off x="191163" y="3947186"/>
          <a:ext cx="3485188" cy="733337"/>
        </a:xfrm>
        <a:prstGeom prst="roundRect">
          <a:avLst/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480" tIns="0" rIns="0" bIns="0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Индивидуальные  учебные планы</a:t>
          </a:r>
          <a:endParaRPr lang="ru-RU" sz="24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26962" y="3982985"/>
        <a:ext cx="3413590" cy="661739"/>
      </dsp:txXfrm>
    </dsp:sp>
    <dsp:sp modelId="{29E39AC8-F414-4358-BDD1-A78F17A7CAD0}">
      <dsp:nvSpPr>
        <dsp:cNvPr id="0" name=""/>
        <dsp:cNvSpPr/>
      </dsp:nvSpPr>
      <dsp:spPr>
        <a:xfrm>
          <a:off x="2376264" y="2520281"/>
          <a:ext cx="313378" cy="31337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13BD61E-0E0F-417C-AFE6-0C3DF014BBD2}">
      <dsp:nvSpPr>
        <dsp:cNvPr id="0" name=""/>
        <dsp:cNvSpPr/>
      </dsp:nvSpPr>
      <dsp:spPr>
        <a:xfrm>
          <a:off x="1549582" y="2952322"/>
          <a:ext cx="2956132" cy="797568"/>
        </a:xfrm>
        <a:prstGeom prst="roundRect">
          <a:avLst/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6053" tIns="0" rIns="0" bIns="0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Групповые </a:t>
          </a:r>
          <a:br>
            <a:rPr lang="ru-RU" sz="24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24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учебные планы</a:t>
          </a:r>
          <a:endParaRPr lang="ru-RU" sz="24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588516" y="2991256"/>
        <a:ext cx="2878264" cy="719700"/>
      </dsp:txXfrm>
    </dsp:sp>
    <dsp:sp modelId="{A3B78161-F287-4D34-94C8-E0024090DB57}">
      <dsp:nvSpPr>
        <dsp:cNvPr id="0" name=""/>
        <dsp:cNvSpPr/>
      </dsp:nvSpPr>
      <dsp:spPr>
        <a:xfrm>
          <a:off x="4213877" y="1584176"/>
          <a:ext cx="415226" cy="41522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B12E846-7908-4934-AE7F-35E3F20AF9D2}">
      <dsp:nvSpPr>
        <dsp:cNvPr id="0" name=""/>
        <dsp:cNvSpPr/>
      </dsp:nvSpPr>
      <dsp:spPr>
        <a:xfrm>
          <a:off x="3205766" y="2088235"/>
          <a:ext cx="2641940" cy="721776"/>
        </a:xfrm>
        <a:prstGeom prst="roundRect">
          <a:avLst/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0020" tIns="0" rIns="0" bIns="0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Учебные планы профилей</a:t>
          </a:r>
          <a:endParaRPr lang="ru-RU" sz="24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241000" y="2123469"/>
        <a:ext cx="2571472" cy="651308"/>
      </dsp:txXfrm>
    </dsp:sp>
    <dsp:sp modelId="{E65D44CE-32F5-4650-8D15-95CB43D41711}">
      <dsp:nvSpPr>
        <dsp:cNvPr id="0" name=""/>
        <dsp:cNvSpPr/>
      </dsp:nvSpPr>
      <dsp:spPr>
        <a:xfrm>
          <a:off x="6336705" y="1008113"/>
          <a:ext cx="556247" cy="55624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946309A-235A-401B-9CBF-6134FC0FC776}">
      <dsp:nvSpPr>
        <dsp:cNvPr id="0" name=""/>
        <dsp:cNvSpPr/>
      </dsp:nvSpPr>
      <dsp:spPr>
        <a:xfrm>
          <a:off x="3744413" y="144014"/>
          <a:ext cx="3011790" cy="809665"/>
        </a:xfrm>
        <a:prstGeom prst="roundRect">
          <a:avLst/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4744" tIns="0" rIns="0" bIns="0" numCol="1" spcCol="1270" anchor="t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Учебный план школы</a:t>
          </a:r>
          <a:endParaRPr lang="ru-RU" sz="28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83938" y="183539"/>
        <a:ext cx="2932740" cy="73061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21CA8F-F872-47D3-8FD0-900CA9AEB119}">
      <dsp:nvSpPr>
        <dsp:cNvPr id="0" name=""/>
        <dsp:cNvSpPr/>
      </dsp:nvSpPr>
      <dsp:spPr>
        <a:xfrm>
          <a:off x="0" y="472311"/>
          <a:ext cx="7747000" cy="73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36EB67-3D70-45EA-B0B9-0D76718AE3D9}">
      <dsp:nvSpPr>
        <dsp:cNvPr id="0" name=""/>
        <dsp:cNvSpPr/>
      </dsp:nvSpPr>
      <dsp:spPr>
        <a:xfrm>
          <a:off x="387350" y="44271"/>
          <a:ext cx="5422900" cy="8560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4973" tIns="0" rIns="204973" bIns="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kern="1200" dirty="0" smtClean="0"/>
            <a:t>ИМЦ</a:t>
          </a:r>
          <a:endParaRPr lang="ru-RU" sz="2900" kern="1200" dirty="0"/>
        </a:p>
      </dsp:txBody>
      <dsp:txXfrm>
        <a:off x="429140" y="86061"/>
        <a:ext cx="5339320" cy="772500"/>
      </dsp:txXfrm>
    </dsp:sp>
    <dsp:sp modelId="{7F205C4A-745D-4711-BEB5-1EE9E226D1D6}">
      <dsp:nvSpPr>
        <dsp:cNvPr id="0" name=""/>
        <dsp:cNvSpPr/>
      </dsp:nvSpPr>
      <dsp:spPr>
        <a:xfrm>
          <a:off x="0" y="1787751"/>
          <a:ext cx="7747000" cy="73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4CFF4F-AF99-432A-B226-7135C71AF52C}">
      <dsp:nvSpPr>
        <dsp:cNvPr id="0" name=""/>
        <dsp:cNvSpPr/>
      </dsp:nvSpPr>
      <dsp:spPr>
        <a:xfrm>
          <a:off x="387350" y="1359711"/>
          <a:ext cx="5422900" cy="8560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4973" tIns="0" rIns="204973" bIns="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kern="1200" dirty="0" err="1" smtClean="0"/>
            <a:t>СПбЦОКОиИТ</a:t>
          </a:r>
          <a:r>
            <a:rPr lang="ru-RU" sz="2900" kern="1200" dirty="0" smtClean="0"/>
            <a:t>; </a:t>
          </a:r>
          <a:r>
            <a:rPr lang="ru-RU" sz="2900" kern="1200" dirty="0" err="1" smtClean="0"/>
            <a:t>СПбАППО</a:t>
          </a:r>
          <a:endParaRPr lang="ru-RU" sz="2900" kern="1200" dirty="0"/>
        </a:p>
      </dsp:txBody>
      <dsp:txXfrm>
        <a:off x="429140" y="1401501"/>
        <a:ext cx="5339320" cy="772500"/>
      </dsp:txXfrm>
    </dsp:sp>
    <dsp:sp modelId="{320C81F9-A301-468A-891A-EE0B81D25E8C}">
      <dsp:nvSpPr>
        <dsp:cNvPr id="0" name=""/>
        <dsp:cNvSpPr/>
      </dsp:nvSpPr>
      <dsp:spPr>
        <a:xfrm>
          <a:off x="0" y="3103191"/>
          <a:ext cx="7747000" cy="73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D161F2-5466-4A7F-BDEB-B51E8E5CE0B3}">
      <dsp:nvSpPr>
        <dsp:cNvPr id="0" name=""/>
        <dsp:cNvSpPr/>
      </dsp:nvSpPr>
      <dsp:spPr>
        <a:xfrm>
          <a:off x="387350" y="2675151"/>
          <a:ext cx="5422900" cy="8560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4973" tIns="0" rIns="204973" bIns="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kern="1200" dirty="0" smtClean="0"/>
            <a:t>НИКО</a:t>
          </a:r>
          <a:endParaRPr lang="ru-RU" sz="2900" kern="1200" dirty="0"/>
        </a:p>
      </dsp:txBody>
      <dsp:txXfrm>
        <a:off x="429140" y="2716941"/>
        <a:ext cx="5339320" cy="7725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54E392-5B10-4E5A-897F-8A8DA43E2C68}">
      <dsp:nvSpPr>
        <dsp:cNvPr id="0" name=""/>
        <dsp:cNvSpPr/>
      </dsp:nvSpPr>
      <dsp:spPr>
        <a:xfrm>
          <a:off x="0" y="365522"/>
          <a:ext cx="2420937" cy="14525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7 работ</a:t>
          </a:r>
          <a:endParaRPr lang="ru-RU" sz="2500" kern="1200" dirty="0"/>
        </a:p>
      </dsp:txBody>
      <dsp:txXfrm>
        <a:off x="0" y="365522"/>
        <a:ext cx="2420937" cy="1452562"/>
      </dsp:txXfrm>
    </dsp:sp>
    <dsp:sp modelId="{99D513FC-6C72-4A74-AFEE-9B9DE62B3D34}">
      <dsp:nvSpPr>
        <dsp:cNvPr id="0" name=""/>
        <dsp:cNvSpPr/>
      </dsp:nvSpPr>
      <dsp:spPr>
        <a:xfrm>
          <a:off x="2663031" y="365522"/>
          <a:ext cx="2420937" cy="14525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21 класс</a:t>
          </a:r>
          <a:endParaRPr lang="ru-RU" sz="2500" kern="1200" dirty="0"/>
        </a:p>
      </dsp:txBody>
      <dsp:txXfrm>
        <a:off x="2663031" y="365522"/>
        <a:ext cx="2420937" cy="1452562"/>
      </dsp:txXfrm>
    </dsp:sp>
    <dsp:sp modelId="{BD401BCE-740D-40D5-9F1C-438F9B4C2F16}">
      <dsp:nvSpPr>
        <dsp:cNvPr id="0" name=""/>
        <dsp:cNvSpPr/>
      </dsp:nvSpPr>
      <dsp:spPr>
        <a:xfrm>
          <a:off x="5326062" y="365522"/>
          <a:ext cx="2420937" cy="14525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483 чел./раб.</a:t>
          </a:r>
          <a:endParaRPr lang="ru-RU" sz="2500" kern="1200" dirty="0"/>
        </a:p>
      </dsp:txBody>
      <dsp:txXfrm>
        <a:off x="5326062" y="365522"/>
        <a:ext cx="2420937" cy="1452562"/>
      </dsp:txXfrm>
    </dsp:sp>
    <dsp:sp modelId="{638405E6-D4E7-4C38-A640-0A2190663CA0}">
      <dsp:nvSpPr>
        <dsp:cNvPr id="0" name=""/>
        <dsp:cNvSpPr/>
      </dsp:nvSpPr>
      <dsp:spPr>
        <a:xfrm>
          <a:off x="1331515" y="2060178"/>
          <a:ext cx="2420937" cy="14525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РЯ, МА, ФЯ, ИС </a:t>
          </a:r>
          <a:r>
            <a:rPr lang="ru-RU" sz="2500" kern="1200" dirty="0" err="1" smtClean="0"/>
            <a:t>метапредметная</a:t>
          </a:r>
          <a:endParaRPr lang="ru-RU" sz="2500" kern="1200" dirty="0"/>
        </a:p>
      </dsp:txBody>
      <dsp:txXfrm>
        <a:off x="1331515" y="2060178"/>
        <a:ext cx="2420937" cy="1452562"/>
      </dsp:txXfrm>
    </dsp:sp>
    <dsp:sp modelId="{866DB371-6EFB-4663-862F-78550FF85020}">
      <dsp:nvSpPr>
        <dsp:cNvPr id="0" name=""/>
        <dsp:cNvSpPr/>
      </dsp:nvSpPr>
      <dsp:spPr>
        <a:xfrm>
          <a:off x="3994546" y="2060178"/>
          <a:ext cx="2420937" cy="14525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15.09-15.05</a:t>
          </a:r>
          <a:endParaRPr lang="ru-RU" sz="2500" kern="1200" dirty="0"/>
        </a:p>
      </dsp:txBody>
      <dsp:txXfrm>
        <a:off x="3994546" y="2060178"/>
        <a:ext cx="2420937" cy="145256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54E392-5B10-4E5A-897F-8A8DA43E2C68}">
      <dsp:nvSpPr>
        <dsp:cNvPr id="0" name=""/>
        <dsp:cNvSpPr/>
      </dsp:nvSpPr>
      <dsp:spPr>
        <a:xfrm>
          <a:off x="0" y="365522"/>
          <a:ext cx="2420937" cy="14525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14 работ</a:t>
          </a:r>
          <a:endParaRPr lang="ru-RU" sz="2700" kern="1200" dirty="0"/>
        </a:p>
      </dsp:txBody>
      <dsp:txXfrm>
        <a:off x="0" y="365522"/>
        <a:ext cx="2420937" cy="1452562"/>
      </dsp:txXfrm>
    </dsp:sp>
    <dsp:sp modelId="{99D513FC-6C72-4A74-AFEE-9B9DE62B3D34}">
      <dsp:nvSpPr>
        <dsp:cNvPr id="0" name=""/>
        <dsp:cNvSpPr/>
      </dsp:nvSpPr>
      <dsp:spPr>
        <a:xfrm>
          <a:off x="2663031" y="365522"/>
          <a:ext cx="2420937" cy="14525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19 классов</a:t>
          </a:r>
          <a:endParaRPr lang="ru-RU" sz="2700" kern="1200" dirty="0"/>
        </a:p>
      </dsp:txBody>
      <dsp:txXfrm>
        <a:off x="2663031" y="365522"/>
        <a:ext cx="2420937" cy="1452562"/>
      </dsp:txXfrm>
    </dsp:sp>
    <dsp:sp modelId="{BD401BCE-740D-40D5-9F1C-438F9B4C2F16}">
      <dsp:nvSpPr>
        <dsp:cNvPr id="0" name=""/>
        <dsp:cNvSpPr/>
      </dsp:nvSpPr>
      <dsp:spPr>
        <a:xfrm>
          <a:off x="5326062" y="365522"/>
          <a:ext cx="2420937" cy="14525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412 чел./раб.</a:t>
          </a:r>
          <a:endParaRPr lang="ru-RU" sz="2700" kern="1200" dirty="0"/>
        </a:p>
      </dsp:txBody>
      <dsp:txXfrm>
        <a:off x="5326062" y="365522"/>
        <a:ext cx="2420937" cy="1452562"/>
      </dsp:txXfrm>
    </dsp:sp>
    <dsp:sp modelId="{638405E6-D4E7-4C38-A640-0A2190663CA0}">
      <dsp:nvSpPr>
        <dsp:cNvPr id="0" name=""/>
        <dsp:cNvSpPr/>
      </dsp:nvSpPr>
      <dsp:spPr>
        <a:xfrm>
          <a:off x="1331515" y="2060178"/>
          <a:ext cx="2420937" cy="14525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РЯ, ЛИ, МА, ФИ, ИНФ, БИ, ХИ, ГЕОГ  </a:t>
          </a:r>
          <a:endParaRPr lang="ru-RU" sz="2700" kern="1200" dirty="0"/>
        </a:p>
      </dsp:txBody>
      <dsp:txXfrm>
        <a:off x="1331515" y="2060178"/>
        <a:ext cx="2420937" cy="1452562"/>
      </dsp:txXfrm>
    </dsp:sp>
    <dsp:sp modelId="{866DB371-6EFB-4663-862F-78550FF85020}">
      <dsp:nvSpPr>
        <dsp:cNvPr id="0" name=""/>
        <dsp:cNvSpPr/>
      </dsp:nvSpPr>
      <dsp:spPr>
        <a:xfrm>
          <a:off x="3994546" y="2060178"/>
          <a:ext cx="2420937" cy="14525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30.09-16.05</a:t>
          </a:r>
          <a:endParaRPr lang="ru-RU" sz="2700" kern="1200" dirty="0"/>
        </a:p>
      </dsp:txBody>
      <dsp:txXfrm>
        <a:off x="3994546" y="2060178"/>
        <a:ext cx="2420937" cy="145256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54E392-5B10-4E5A-897F-8A8DA43E2C68}">
      <dsp:nvSpPr>
        <dsp:cNvPr id="0" name=""/>
        <dsp:cNvSpPr/>
      </dsp:nvSpPr>
      <dsp:spPr>
        <a:xfrm>
          <a:off x="0" y="365522"/>
          <a:ext cx="2420937" cy="14525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12 работ</a:t>
          </a:r>
          <a:endParaRPr lang="ru-RU" sz="2600" kern="1200" dirty="0"/>
        </a:p>
      </dsp:txBody>
      <dsp:txXfrm>
        <a:off x="0" y="365522"/>
        <a:ext cx="2420937" cy="1452562"/>
      </dsp:txXfrm>
    </dsp:sp>
    <dsp:sp modelId="{99D513FC-6C72-4A74-AFEE-9B9DE62B3D34}">
      <dsp:nvSpPr>
        <dsp:cNvPr id="0" name=""/>
        <dsp:cNvSpPr/>
      </dsp:nvSpPr>
      <dsp:spPr>
        <a:xfrm>
          <a:off x="2663031" y="365522"/>
          <a:ext cx="2420937" cy="14525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4, 5, 6, 11 классы (итого – 57 раб.)</a:t>
          </a:r>
          <a:endParaRPr lang="ru-RU" sz="2600" kern="1200" dirty="0"/>
        </a:p>
      </dsp:txBody>
      <dsp:txXfrm>
        <a:off x="2663031" y="365522"/>
        <a:ext cx="2420937" cy="1452562"/>
      </dsp:txXfrm>
    </dsp:sp>
    <dsp:sp modelId="{BD401BCE-740D-40D5-9F1C-438F9B4C2F16}">
      <dsp:nvSpPr>
        <dsp:cNvPr id="0" name=""/>
        <dsp:cNvSpPr/>
      </dsp:nvSpPr>
      <dsp:spPr>
        <a:xfrm>
          <a:off x="5326062" y="365522"/>
          <a:ext cx="2420937" cy="14525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1425 чел./раб.</a:t>
          </a:r>
          <a:endParaRPr lang="ru-RU" sz="2600" kern="1200" dirty="0"/>
        </a:p>
      </dsp:txBody>
      <dsp:txXfrm>
        <a:off x="5326062" y="365522"/>
        <a:ext cx="2420937" cy="1452562"/>
      </dsp:txXfrm>
    </dsp:sp>
    <dsp:sp modelId="{638405E6-D4E7-4C38-A640-0A2190663CA0}">
      <dsp:nvSpPr>
        <dsp:cNvPr id="0" name=""/>
        <dsp:cNvSpPr/>
      </dsp:nvSpPr>
      <dsp:spPr>
        <a:xfrm>
          <a:off x="1331515" y="2060178"/>
          <a:ext cx="2420937" cy="14525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РЯ, МА, </a:t>
          </a:r>
          <a:r>
            <a:rPr lang="ru-RU" sz="2600" kern="1200" dirty="0" err="1" smtClean="0"/>
            <a:t>ОкрМ</a:t>
          </a:r>
          <a:r>
            <a:rPr lang="ru-RU" sz="2600" kern="1200" dirty="0" smtClean="0"/>
            <a:t>, ИС, БИ, ГГ, ОБ, ФИ, ХИ  </a:t>
          </a:r>
          <a:endParaRPr lang="ru-RU" sz="2600" kern="1200" dirty="0"/>
        </a:p>
      </dsp:txBody>
      <dsp:txXfrm>
        <a:off x="1331515" y="2060178"/>
        <a:ext cx="2420937" cy="1452562"/>
      </dsp:txXfrm>
    </dsp:sp>
    <dsp:sp modelId="{866DB371-6EFB-4663-862F-78550FF85020}">
      <dsp:nvSpPr>
        <dsp:cNvPr id="0" name=""/>
        <dsp:cNvSpPr/>
      </dsp:nvSpPr>
      <dsp:spPr>
        <a:xfrm>
          <a:off x="3994546" y="2060178"/>
          <a:ext cx="2420937" cy="14525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Ноябрь, апрель, май</a:t>
          </a:r>
          <a:endParaRPr lang="ru-RU" sz="2600" kern="1200" dirty="0"/>
        </a:p>
      </dsp:txBody>
      <dsp:txXfrm>
        <a:off x="3994546" y="2060178"/>
        <a:ext cx="2420937" cy="145256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7725A6-09C8-429D-A673-1A7DFDEE0646}">
      <dsp:nvSpPr>
        <dsp:cNvPr id="0" name=""/>
        <dsp:cNvSpPr/>
      </dsp:nvSpPr>
      <dsp:spPr>
        <a:xfrm rot="5400000">
          <a:off x="208" y="570413"/>
          <a:ext cx="2719464" cy="2719882"/>
        </a:xfrm>
        <a:prstGeom prst="blockArc">
          <a:avLst>
            <a:gd name="adj1" fmla="val 13500000"/>
            <a:gd name="adj2" fmla="val 18900000"/>
            <a:gd name="adj3" fmla="val 49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F05C2B-8A28-4483-951E-B6D84A61AC4A}">
      <dsp:nvSpPr>
        <dsp:cNvPr id="0" name=""/>
        <dsp:cNvSpPr/>
      </dsp:nvSpPr>
      <dsp:spPr>
        <a:xfrm rot="16200000">
          <a:off x="2799095" y="570413"/>
          <a:ext cx="2719464" cy="2719882"/>
        </a:xfrm>
        <a:prstGeom prst="blockArc">
          <a:avLst>
            <a:gd name="adj1" fmla="val 13500000"/>
            <a:gd name="adj2" fmla="val 18900000"/>
            <a:gd name="adj3" fmla="val 49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A76F3F-6E1F-48CE-AE1C-22FC455D5A33}">
      <dsp:nvSpPr>
        <dsp:cNvPr id="0" name=""/>
        <dsp:cNvSpPr/>
      </dsp:nvSpPr>
      <dsp:spPr>
        <a:xfrm>
          <a:off x="3120664" y="2932897"/>
          <a:ext cx="2064806" cy="5440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РАЙОННЫЙ</a:t>
          </a:r>
          <a:endParaRPr lang="ru-RU" sz="1800" kern="1200" dirty="0"/>
        </a:p>
      </dsp:txBody>
      <dsp:txXfrm>
        <a:off x="3120664" y="2932897"/>
        <a:ext cx="2064806" cy="544067"/>
      </dsp:txXfrm>
    </dsp:sp>
    <dsp:sp modelId="{BD12CB64-6254-4F32-8D34-310895E3D485}">
      <dsp:nvSpPr>
        <dsp:cNvPr id="0" name=""/>
        <dsp:cNvSpPr/>
      </dsp:nvSpPr>
      <dsp:spPr>
        <a:xfrm rot="5400000">
          <a:off x="2711862" y="570413"/>
          <a:ext cx="2719464" cy="2719882"/>
        </a:xfrm>
        <a:prstGeom prst="blockArc">
          <a:avLst>
            <a:gd name="adj1" fmla="val 13500000"/>
            <a:gd name="adj2" fmla="val 18900000"/>
            <a:gd name="adj3" fmla="val 49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E6D87F-B44F-4701-B92C-B33003DD1F01}">
      <dsp:nvSpPr>
        <dsp:cNvPr id="0" name=""/>
        <dsp:cNvSpPr/>
      </dsp:nvSpPr>
      <dsp:spPr>
        <a:xfrm rot="16200000">
          <a:off x="5509926" y="570413"/>
          <a:ext cx="2719464" cy="2719882"/>
        </a:xfrm>
        <a:prstGeom prst="blockArc">
          <a:avLst>
            <a:gd name="adj1" fmla="val 13500000"/>
            <a:gd name="adj2" fmla="val 18900000"/>
            <a:gd name="adj3" fmla="val 49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103012-4D5B-4B94-88BA-8BF88B1D42C1}">
      <dsp:nvSpPr>
        <dsp:cNvPr id="0" name=""/>
        <dsp:cNvSpPr/>
      </dsp:nvSpPr>
      <dsp:spPr>
        <a:xfrm>
          <a:off x="5633161" y="2932897"/>
          <a:ext cx="2064806" cy="5440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РЕГИОНАЛЬНЫЙ</a:t>
          </a:r>
          <a:endParaRPr lang="ru-RU" sz="1800" kern="1200" dirty="0"/>
        </a:p>
      </dsp:txBody>
      <dsp:txXfrm>
        <a:off x="5633161" y="2932897"/>
        <a:ext cx="2064806" cy="544067"/>
      </dsp:txXfrm>
    </dsp:sp>
    <dsp:sp modelId="{0F0215AD-5309-4DFD-8911-06AF6E7896A3}">
      <dsp:nvSpPr>
        <dsp:cNvPr id="0" name=""/>
        <dsp:cNvSpPr/>
      </dsp:nvSpPr>
      <dsp:spPr>
        <a:xfrm>
          <a:off x="2890662" y="1056194"/>
          <a:ext cx="1595047" cy="176488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21 чел.</a:t>
          </a:r>
          <a:endParaRPr lang="ru-RU" sz="2400" kern="1200" dirty="0"/>
        </a:p>
      </dsp:txBody>
      <dsp:txXfrm>
        <a:off x="3113393" y="1264312"/>
        <a:ext cx="919666" cy="1348652"/>
      </dsp:txXfrm>
    </dsp:sp>
    <dsp:sp modelId="{F7B7C64B-0395-4CC0-992D-D5470434143F}">
      <dsp:nvSpPr>
        <dsp:cNvPr id="0" name=""/>
        <dsp:cNvSpPr/>
      </dsp:nvSpPr>
      <dsp:spPr>
        <a:xfrm>
          <a:off x="4039594" y="1350952"/>
          <a:ext cx="1245994" cy="1245994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78 чел.</a:t>
          </a:r>
          <a:endParaRPr lang="ru-RU" sz="1800" kern="1200" dirty="0"/>
        </a:p>
      </dsp:txBody>
      <dsp:txXfrm>
        <a:off x="4393187" y="1497882"/>
        <a:ext cx="718411" cy="952135"/>
      </dsp:txXfrm>
    </dsp:sp>
    <dsp:sp modelId="{41DDEB50-EFAD-47AC-B33C-5BCAE759D24B}">
      <dsp:nvSpPr>
        <dsp:cNvPr id="0" name=""/>
        <dsp:cNvSpPr/>
      </dsp:nvSpPr>
      <dsp:spPr>
        <a:xfrm>
          <a:off x="323331" y="387637"/>
          <a:ext cx="1648862" cy="2157231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НОО: 153 чел. </a:t>
          </a:r>
          <a:endParaRPr lang="ru-RU" sz="1500" kern="1200" dirty="0"/>
        </a:p>
      </dsp:txBody>
      <dsp:txXfrm>
        <a:off x="564801" y="703556"/>
        <a:ext cx="1165922" cy="1525393"/>
      </dsp:txXfrm>
    </dsp:sp>
    <dsp:sp modelId="{521B81D7-E795-4D4D-815D-49FA038049E9}">
      <dsp:nvSpPr>
        <dsp:cNvPr id="0" name=""/>
        <dsp:cNvSpPr/>
      </dsp:nvSpPr>
      <dsp:spPr>
        <a:xfrm>
          <a:off x="399115" y="1755824"/>
          <a:ext cx="423266" cy="42309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F58566E9-A317-4893-9669-E2A104247F2A}">
      <dsp:nvSpPr>
        <dsp:cNvPr id="0" name=""/>
        <dsp:cNvSpPr/>
      </dsp:nvSpPr>
      <dsp:spPr>
        <a:xfrm>
          <a:off x="1649318" y="1204900"/>
          <a:ext cx="246282" cy="246121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F9A41341-FCC5-4668-9E30-54EDBAB42625}">
      <dsp:nvSpPr>
        <dsp:cNvPr id="0" name=""/>
        <dsp:cNvSpPr/>
      </dsp:nvSpPr>
      <dsp:spPr>
        <a:xfrm>
          <a:off x="1249894" y="1179725"/>
          <a:ext cx="1477490" cy="160239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СОО: 123 чел.</a:t>
          </a:r>
          <a:endParaRPr lang="ru-RU" sz="1400" kern="1200" dirty="0"/>
        </a:p>
      </dsp:txBody>
      <dsp:txXfrm>
        <a:off x="1466267" y="1414390"/>
        <a:ext cx="1044744" cy="1133065"/>
      </dsp:txXfrm>
    </dsp:sp>
    <dsp:sp modelId="{C9010F61-E5C6-431D-9FEA-EE83AD9E1745}">
      <dsp:nvSpPr>
        <dsp:cNvPr id="0" name=""/>
        <dsp:cNvSpPr/>
      </dsp:nvSpPr>
      <dsp:spPr>
        <a:xfrm>
          <a:off x="1647904" y="2464476"/>
          <a:ext cx="246282" cy="246121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9F715F1C-A7A7-4AF8-BE3F-2F27045DDE04}">
      <dsp:nvSpPr>
        <dsp:cNvPr id="0" name=""/>
        <dsp:cNvSpPr/>
      </dsp:nvSpPr>
      <dsp:spPr>
        <a:xfrm>
          <a:off x="226218" y="1498629"/>
          <a:ext cx="1873797" cy="194944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ООО: 234 чел.</a:t>
          </a:r>
          <a:endParaRPr lang="ru-RU" sz="1400" kern="1200" dirty="0"/>
        </a:p>
      </dsp:txBody>
      <dsp:txXfrm>
        <a:off x="500629" y="1784119"/>
        <a:ext cx="1324975" cy="1378467"/>
      </dsp:txXfrm>
    </dsp:sp>
    <dsp:sp modelId="{17714E8F-0006-41F4-B63E-FE52AF1D3F19}">
      <dsp:nvSpPr>
        <dsp:cNvPr id="0" name=""/>
        <dsp:cNvSpPr/>
      </dsp:nvSpPr>
      <dsp:spPr>
        <a:xfrm>
          <a:off x="5987002" y="1128199"/>
          <a:ext cx="1588312" cy="158802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13 чел.</a:t>
          </a:r>
          <a:endParaRPr lang="ru-RU" sz="1800" kern="1200" dirty="0"/>
        </a:p>
      </dsp:txBody>
      <dsp:txXfrm>
        <a:off x="6219605" y="1360760"/>
        <a:ext cx="1123106" cy="1122903"/>
      </dsp:txXfrm>
    </dsp:sp>
    <dsp:sp modelId="{04106452-07D4-470F-B205-2314029173D6}">
      <dsp:nvSpPr>
        <dsp:cNvPr id="0" name=""/>
        <dsp:cNvSpPr/>
      </dsp:nvSpPr>
      <dsp:spPr>
        <a:xfrm>
          <a:off x="370382" y="2271537"/>
          <a:ext cx="2346157" cy="18667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ШКОЛЬНЫЙ</a:t>
          </a:r>
          <a:endParaRPr lang="ru-RU" sz="1800" kern="1200" dirty="0"/>
        </a:p>
      </dsp:txBody>
      <dsp:txXfrm>
        <a:off x="370382" y="2271537"/>
        <a:ext cx="2346157" cy="18667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#3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9/3/layout/PhasedProcess">
  <dgm:title val=""/>
  <dgm:desc val=""/>
  <dgm:catLst>
    <dgm:cat type="process" pri="12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6" srcId="10" destId="11" srcOrd="0" destOrd="0"/>
        <dgm:cxn modelId="17" srcId="10" destId="12" srcOrd="1" destOrd="0"/>
        <dgm:cxn modelId="18" srcId="10" destId="13" srcOrd="2" destOrd="0"/>
        <dgm:cxn modelId="50" srcId="0" destId="20" srcOrd="1" destOrd="0"/>
        <dgm:cxn modelId="60" srcId="0" destId="30" srcOrd="2" destOrd="0"/>
        <dgm:cxn modelId="32" srcId="30" destId="31" srcOrd="0" destOrd="0"/>
        <dgm:cxn modelId="26" srcId="20" destId="21" srcOrd="0" destOrd="0"/>
        <dgm:cxn modelId="27" srcId="20" destId="22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6" srcId="10" destId="11" srcOrd="0" destOrd="0"/>
        <dgm:cxn modelId="17" srcId="10" destId="12" srcOrd="1" destOrd="0"/>
        <dgm:cxn modelId="18" srcId="10" destId="13" srcOrd="2" destOrd="0"/>
        <dgm:cxn modelId="50" srcId="0" destId="20" srcOrd="1" destOrd="0"/>
        <dgm:cxn modelId="60" srcId="0" destId="30" srcOrd="2" destOrd="0"/>
        <dgm:cxn modelId="32" srcId="30" destId="31" srcOrd="0" destOrd="0"/>
        <dgm:cxn modelId="26" srcId="20" destId="21" srcOrd="0" destOrd="0"/>
        <dgm:cxn modelId="27" srcId="20" destId="22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6" srcId="10" destId="11" srcOrd="0" destOrd="0"/>
        <dgm:cxn modelId="17" srcId="10" destId="12" srcOrd="1" destOrd="0"/>
        <dgm:cxn modelId="18" srcId="10" destId="13" srcOrd="2" destOrd="0"/>
        <dgm:cxn modelId="50" srcId="0" destId="20" srcOrd="1" destOrd="0"/>
        <dgm:cxn modelId="60" srcId="0" destId="30" srcOrd="2" destOrd="0"/>
        <dgm:cxn modelId="32" srcId="30" destId="31" srcOrd="0" destOrd="0"/>
        <dgm:cxn modelId="26" srcId="20" destId="21" srcOrd="0" destOrd="0"/>
        <dgm:cxn modelId="27" srcId="20" destId="22" srcOrd="1" destOrd="0"/>
      </dgm:cxnLst>
      <dgm:bg/>
      <dgm:whole/>
    </dgm:dataModel>
  </dgm:clrData>
  <dgm:layoutNode name="Name0">
    <dgm:varLst>
      <dgm:chMax val="3"/>
      <dgm:chPref val="3"/>
      <dgm:bulletEnabled val="1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gte" val="3">
        <dgm:alg type="composite">
          <dgm:param type="ar" val="2.8316"/>
        </dgm:alg>
        <dgm:choose name="Name3">
          <dgm:if name="Name4" func="var" arg="dir" op="equ" val="norm">
            <dgm:constrLst>
              <dgm:constr type="primFontSz" for="des" forName="parentText1" val="65"/>
              <dgm:constr type="primFontSz" for="des" forName="childText1_1" val="65"/>
              <dgm:constr type="primFontSz" for="des" forName="circ1Tx" val="65"/>
              <dgm:constr type="primFontSz" for="des" forName="parentText2" refType="primFontSz" refFor="des" refForName="parentText1" op="equ"/>
              <dgm:constr type="primFontSz" for="des" forName="parentText3" refType="primFontSz" refFor="des" refForName="parentText1" op="equ"/>
              <dgm:constr type="primFontSz" for="des" forName="childText1_1" refType="primFontSz" refFor="des" refForName="parentText1" op="lte"/>
              <dgm:constr type="primFontSz" for="des" forName="childText1_2" refType="primFontSz" refFor="des" refForName="parentText1" op="lte"/>
              <dgm:constr type="primFontSz" for="des" forName="childText1_3" refType="primFontSz" refFor="des" refForName="parentText1" op="lte"/>
              <dgm:constr type="primFontSz" for="des" forName="childText1_4" refType="primFontSz" refFor="des" refForName="parentText1" op="lte"/>
              <dgm:constr type="primFontSz" for="des" forName="childText1_1" refType="primFontSz" refFor="des" refForName="parentText2" op="lte"/>
              <dgm:constr type="primFontSz" for="des" forName="childText1_2" refType="primFontSz" refFor="des" refForName="parentText2" op="lte"/>
              <dgm:constr type="primFontSz" for="des" forName="childText1_3" refType="primFontSz" refFor="des" refForName="parentText2" op="lte"/>
              <dgm:constr type="primFontSz" for="des" forName="childText1_4" refType="primFontSz" refFor="des" refForName="parentText2" op="lte"/>
              <dgm:constr type="primFontSz" for="des" forName="childText1_1" refType="primFontSz" refFor="des" refForName="parentText3" op="lte"/>
              <dgm:constr type="primFontSz" for="des" forName="childText1_2" refType="primFontSz" refFor="des" refForName="parentText3" op="lte"/>
              <dgm:constr type="primFontSz" for="des" forName="childText1_3" refType="primFontSz" refFor="des" refForName="parentText3" op="lte"/>
              <dgm:constr type="primFontSz" for="des" forName="childText1_4" refType="primFontSz" refFor="des" refForName="parentText3" op="lte"/>
              <dgm:constr type="primFontSz" for="des" forName="circ1Tx" refType="primFontSz" refFor="des" refForName="parentText1" op="lte"/>
              <dgm:constr type="primFontSz" for="des" forName="circ2Tx" refType="primFontSz" refFor="des" refForName="parentText1" op="lte"/>
              <dgm:constr type="primFontSz" for="des" forName="circ3Tx" refType="primFontSz" refFor="des" refForName="parentText1" op="lte"/>
              <dgm:constr type="primFontSz" for="des" forName="circ4Tx" refType="primFontSz" refFor="des" refForName="parentText1" op="lte"/>
              <dgm:constr type="primFontSz" for="des" forName="circ1Tx" refType="primFontSz" refFor="des" refForName="parentText2" op="lte"/>
              <dgm:constr type="primFontSz" for="des" forName="circ2Tx" refType="primFontSz" refFor="des" refForName="parentText2" op="lte"/>
              <dgm:constr type="primFontSz" for="des" forName="circ3Tx" refType="primFontSz" refFor="des" refForName="parentText2" op="lte"/>
              <dgm:constr type="primFontSz" for="des" forName="circ4Tx" refType="primFontSz" refFor="des" refForName="parentText2" op="lte"/>
              <dgm:constr type="primFontSz" for="des" forName="circ1Tx" refType="primFontSz" refFor="des" refForName="parentText3" op="lte"/>
              <dgm:constr type="primFontSz" for="des" forName="circ2Tx" refType="primFontSz" refFor="des" refForName="parentText3" op="lte"/>
              <dgm:constr type="primFontSz" for="des" forName="circ3Tx" refType="primFontSz" refFor="des" refForName="parentText3" op="lte"/>
              <dgm:constr type="primFontSz" for="des" forName="circ4Tx" refType="primFontSz" refFor="des" refForName="parentText3" op="lte"/>
              <dgm:constr type="primFontSz" for="des" forName="rightChild" refType="primFontSz" refFor="des" refForName="parentText1" op="lte"/>
              <dgm:constr type="primFontSz" for="des" forName="rightChild" refType="primFontSz" refFor="des" refForName="parentText2" op="lte"/>
              <dgm:constr type="primFontSz" for="des" forName="rightChild" refType="primFontSz" refFor="des" refForName="parentText3" op="lte"/>
              <dgm:constr type="primFontSz" for="des" forName="childText1_2" refType="primFontSz" refFor="des" refForName="childText1_1" op="equ"/>
              <dgm:constr type="primFontSz" for="des" forName="childText1_3" refType="primFontSz" refFor="des" refForName="childText1_1" op="equ"/>
              <dgm:constr type="primFontSz" for="des" forName="childText1_4" refType="primFontSz" refFor="des" refForName="childText1_1" op="equ"/>
              <dgm:constr type="primFontSz" for="des" forName="circ2Tx" refType="primFontSz" refFor="des" refForName="circ1Tx" op="equ"/>
              <dgm:constr type="primFontSz" for="des" forName="circ3Tx" refType="primFontSz" refFor="des" refForName="circ1Tx" op="equ"/>
              <dgm:constr type="primFontSz" for="des" forName="circ4Tx" refType="primFontSz" refFor="des" refForName="circ1Tx" op="equ"/>
              <dgm:constr type="l" for="ch" forName="leftComposite" refType="w" fact="0.0567"/>
              <dgm:constr type="t" for="ch" forName="leftComposite" refType="h" fact="0.1159"/>
              <dgm:constr type="w" for="ch" forName="leftComposite" refType="w" fact="0.2455"/>
              <dgm:constr type="h" for="ch" forName="leftComposite" refType="h" fact="0.6953"/>
              <dgm:constr type="l" for="ch" forName="middleComposite" refType="w" fact="0.365"/>
              <dgm:constr type="t" for="ch" forName="middleComposite" refType="h" fact="0.1545"/>
              <dgm:constr type="w" for="ch" forName="middleComposite" refType="w" fact="0.2728"/>
              <dgm:constr type="h" for="ch" forName="middleComposite" refType="h" fact="0.6567"/>
              <dgm:constr type="l" for="ch" forName="arc1" refType="w" fact="0"/>
              <dgm:constr type="t" for="ch" forName="arc1" refType="h" fact="0"/>
              <dgm:constr type="w" for="ch" forName="arc1" refType="w" fact="0.3305"/>
              <dgm:constr type="h" for="ch" forName="arc1" refType="h" fact="0.9357"/>
              <dgm:constr type="l" for="ch" forName="arc2" refType="w" fact="0.3295"/>
              <dgm:constr type="t" for="ch" forName="arc2" refType="h" fact="0"/>
              <dgm:constr type="w" for="ch" forName="arc2" refType="w" fact="0.3305"/>
              <dgm:constr type="h" for="ch" forName="arc2" refType="h" fact="0.9357"/>
              <dgm:constr type="l" for="ch" forName="arc3" refType="w" fact="0.3401"/>
              <dgm:constr type="t" for="ch" forName="arc3" refType="h" fact="0"/>
              <dgm:constr type="w" for="ch" forName="arc3" refType="w" fact="0.3305"/>
              <dgm:constr type="h" for="ch" forName="arc3" refType="h" fact="0.9357"/>
              <dgm:constr type="l" for="ch" forName="arc4" refType="w" fact="0.6695"/>
              <dgm:constr type="t" for="ch" forName="arc4" refType="h" fact="0"/>
              <dgm:constr type="w" for="ch" forName="arc4" refType="w" fact="0.3305"/>
              <dgm:constr type="h" for="ch" forName="arc4" refType="h" fact="0.9357"/>
              <dgm:constr type="l" for="ch" forName="rightChild" refType="w" fact="0.713"/>
              <dgm:constr type="t" for="ch" forName="rightChild" refType="h" fact="0.1934"/>
              <dgm:constr type="w" for="ch" forName="rightChild" refType="w" fact="0.193"/>
              <dgm:constr type="h" for="ch" forName="rightChild" refType="h" fact="0.5464"/>
              <dgm:constr type="l" for="ch" forName="parentText1" refType="w" fact="0.0621"/>
              <dgm:constr type="t" for="ch" forName="parentText1" refType="h" fact="0.8128"/>
              <dgm:constr type="w" for="ch" forName="parentText1" refType="w" fact="0.2509"/>
              <dgm:constr type="h" for="ch" forName="parentText1" refType="h" fact="0.1872"/>
              <dgm:constr type="l" for="ch" forName="parentText2" refType="w" fact="0.3792"/>
              <dgm:constr type="t" for="ch" forName="parentText2" refType="h" fact="0.8128"/>
              <dgm:constr type="w" for="ch" forName="parentText2" refType="w" fact="0.2509"/>
              <dgm:constr type="h" for="ch" forName="parentText2" refType="h" fact="0.1872"/>
              <dgm:constr type="l" for="ch" forName="parentText3" refType="w" fact="0.6845"/>
              <dgm:constr type="t" for="ch" forName="parentText3" refType="h" fact="0.8128"/>
              <dgm:constr type="w" for="ch" forName="parentText3" refType="w" fact="0.2509"/>
              <dgm:constr type="h" for="ch" forName="parentText3" refType="h" fact="0.1872"/>
            </dgm:constrLst>
          </dgm:if>
          <dgm:else name="Name5">
            <dgm:constrLst>
              <dgm:constr type="primFontSz" for="des" forName="parentText1" val="65"/>
              <dgm:constr type="primFontSz" for="des" forName="childText1_1" val="65"/>
              <dgm:constr type="primFontSz" for="des" forName="circ1Tx" val="65"/>
              <dgm:constr type="primFontSz" for="des" forName="parentText2" refType="primFontSz" refFor="des" refForName="parentText1" op="equ"/>
              <dgm:constr type="primFontSz" for="des" forName="parentText3" refType="primFontSz" refFor="des" refForName="parentText1" op="equ"/>
              <dgm:constr type="primFontSz" for="des" forName="childText1_1" refType="primFontSz" refFor="des" refForName="parentText1" op="lte"/>
              <dgm:constr type="primFontSz" for="des" forName="childText1_2" refType="primFontSz" refFor="des" refForName="parentText1" op="lte"/>
              <dgm:constr type="primFontSz" for="des" forName="childText1_3" refType="primFontSz" refFor="des" refForName="parentText1" op="lte"/>
              <dgm:constr type="primFontSz" for="des" forName="childText1_4" refType="primFontSz" refFor="des" refForName="parentText1" op="lte"/>
              <dgm:constr type="primFontSz" for="des" forName="childText1_1" refType="primFontSz" refFor="des" refForName="parentText2" op="lte"/>
              <dgm:constr type="primFontSz" for="des" forName="childText1_2" refType="primFontSz" refFor="des" refForName="parentText2" op="lte"/>
              <dgm:constr type="primFontSz" for="des" forName="childText1_3" refType="primFontSz" refFor="des" refForName="parentText2" op="lte"/>
              <dgm:constr type="primFontSz" for="des" forName="childText1_4" refType="primFontSz" refFor="des" refForName="parentText2" op="lte"/>
              <dgm:constr type="primFontSz" for="des" forName="childText1_1" refType="primFontSz" refFor="des" refForName="parentText3" op="lte"/>
              <dgm:constr type="primFontSz" for="des" forName="childText1_2" refType="primFontSz" refFor="des" refForName="parentText3" op="lte"/>
              <dgm:constr type="primFontSz" for="des" forName="childText1_3" refType="primFontSz" refFor="des" refForName="parentText3" op="lte"/>
              <dgm:constr type="primFontSz" for="des" forName="childText1_4" refType="primFontSz" refFor="des" refForName="parentText3" op="lte"/>
              <dgm:constr type="primFontSz" for="des" forName="circ1Tx" refType="primFontSz" refFor="des" refForName="parentText1" op="lte"/>
              <dgm:constr type="primFontSz" for="des" forName="circ2Tx" refType="primFontSz" refFor="des" refForName="parentText1" op="lte"/>
              <dgm:constr type="primFontSz" for="des" forName="circ3Tx" refType="primFontSz" refFor="des" refForName="parentText1" op="lte"/>
              <dgm:constr type="primFontSz" for="des" forName="circ4Tx" refType="primFontSz" refFor="des" refForName="parentText1" op="lte"/>
              <dgm:constr type="primFontSz" for="des" forName="circ1Tx" refType="primFontSz" refFor="des" refForName="parentText2" op="lte"/>
              <dgm:constr type="primFontSz" for="des" forName="circ2Tx" refType="primFontSz" refFor="des" refForName="parentText2" op="lte"/>
              <dgm:constr type="primFontSz" for="des" forName="circ3Tx" refType="primFontSz" refFor="des" refForName="parentText2" op="lte"/>
              <dgm:constr type="primFontSz" for="des" forName="circ4Tx" refType="primFontSz" refFor="des" refForName="parentText2" op="lte"/>
              <dgm:constr type="primFontSz" for="des" forName="circ1Tx" refType="primFontSz" refFor="des" refForName="parentText3" op="lte"/>
              <dgm:constr type="primFontSz" for="des" forName="circ2Tx" refType="primFontSz" refFor="des" refForName="parentText3" op="lte"/>
              <dgm:constr type="primFontSz" for="des" forName="circ3Tx" refType="primFontSz" refFor="des" refForName="parentText3" op="lte"/>
              <dgm:constr type="primFontSz" for="des" forName="circ4Tx" refType="primFontSz" refFor="des" refForName="parentText3" op="lte"/>
              <dgm:constr type="primFontSz" for="des" forName="rightChild" refType="primFontSz" refFor="des" refForName="parentText1" op="lte"/>
              <dgm:constr type="primFontSz" for="des" forName="rightChild" refType="primFontSz" refFor="des" refForName="parentText2" op="lte"/>
              <dgm:constr type="primFontSz" for="des" forName="rightChild" refType="primFontSz" refFor="des" refForName="parentText3" op="lte"/>
              <dgm:constr type="primFontSz" for="des" forName="childText1_2" refType="primFontSz" refFor="des" refForName="childText1_1" op="equ"/>
              <dgm:constr type="primFontSz" for="des" forName="childText1_3" refType="primFontSz" refFor="des" refForName="childText1_1" op="equ"/>
              <dgm:constr type="primFontSz" for="des" forName="childText1_4" refType="primFontSz" refFor="des" refForName="childText1_1" op="equ"/>
              <dgm:constr type="primFontSz" for="des" forName="circ2Tx" refType="primFontSz" refFor="des" refForName="circ1Tx" op="equ"/>
              <dgm:constr type="primFontSz" for="des" forName="circ3Tx" refType="primFontSz" refFor="des" refForName="circ1Tx" op="equ"/>
              <dgm:constr type="primFontSz" for="des" forName="circ4Tx" refType="primFontSz" refFor="des" refForName="circ1Tx" op="equ"/>
              <dgm:constr type="l" for="ch" forName="leftComposite" refType="w" fact="0.72"/>
              <dgm:constr type="t" for="ch" forName="leftComposite" refType="h" fact="0.1159"/>
              <dgm:constr type="w" for="ch" forName="leftComposite" refType="w" fact="0.2455"/>
              <dgm:constr type="h" for="ch" forName="leftComposite" refType="h" fact="0.6953"/>
              <dgm:constr type="l" for="ch" forName="middleComposite" refType="w" fact="0.365"/>
              <dgm:constr type="t" for="ch" forName="middleComposite" refType="h" fact="0.1545"/>
              <dgm:constr type="w" for="ch" forName="middleComposite" refType="w" fact="0.2728"/>
              <dgm:constr type="h" for="ch" forName="middleComposite" refType="h" fact="0.6567"/>
              <dgm:constr type="l" for="ch" forName="rightChild" refType="w" fact="0.09"/>
              <dgm:constr type="t" for="ch" forName="rightChild" refType="h" fact="0.1934"/>
              <dgm:constr type="w" for="ch" forName="rightChild" refType="w" fact="0.193"/>
              <dgm:constr type="h" for="ch" forName="rightChild" refType="h" fact="0.5464"/>
              <dgm:constr type="l" for="ch" forName="arc1" refType="w" fact="0"/>
              <dgm:constr type="t" for="ch" forName="arc1" refType="h" fact="0"/>
              <dgm:constr type="w" for="ch" forName="arc1" refType="w" fact="0.3305"/>
              <dgm:constr type="h" for="ch" forName="arc1" refType="h" fact="0.9357"/>
              <dgm:constr type="l" for="ch" forName="arc2" refType="w" fact="0.3295"/>
              <dgm:constr type="t" for="ch" forName="arc2" refType="h" fact="0"/>
              <dgm:constr type="w" for="ch" forName="arc2" refType="w" fact="0.3305"/>
              <dgm:constr type="h" for="ch" forName="arc2" refType="h" fact="0.9357"/>
              <dgm:constr type="l" for="ch" forName="arc3" refType="w" fact="0.3401"/>
              <dgm:constr type="t" for="ch" forName="arc3" refType="h" fact="0"/>
              <dgm:constr type="w" for="ch" forName="arc3" refType="w" fact="0.3305"/>
              <dgm:constr type="h" for="ch" forName="arc3" refType="h" fact="0.9357"/>
              <dgm:constr type="l" for="ch" forName="arc4" refType="w" fact="0.6695"/>
              <dgm:constr type="t" for="ch" forName="arc4" refType="h" fact="0"/>
              <dgm:constr type="w" for="ch" forName="arc4" refType="w" fact="0.3305"/>
              <dgm:constr type="h" for="ch" forName="arc4" refType="h" fact="0.9357"/>
              <dgm:constr type="l" for="ch" forName="parentText1" refType="w" fact="0.7"/>
              <dgm:constr type="t" for="ch" forName="parentText1" refType="h" fact="0.8128"/>
              <dgm:constr type="w" for="ch" forName="parentText1" refType="w" fact="0.2509"/>
              <dgm:constr type="h" for="ch" forName="parentText1" refType="h" fact="0.1872"/>
              <dgm:constr type="l" for="ch" forName="parentText2" refType="w" fact="0.3792"/>
              <dgm:constr type="t" for="ch" forName="parentText2" refType="h" fact="0.8128"/>
              <dgm:constr type="w" for="ch" forName="parentText2" refType="w" fact="0.2509"/>
              <dgm:constr type="h" for="ch" forName="parentText2" refType="h" fact="0.1872"/>
              <dgm:constr type="l" for="ch" forName="parentText3" refType="w" fact="0.062"/>
              <dgm:constr type="t" for="ch" forName="parentText3" refType="h" fact="0.8128"/>
              <dgm:constr type="w" for="ch" forName="parentText3" refType="w" fact="0.2509"/>
              <dgm:constr type="h" for="ch" forName="parentText3" refType="h" fact="0.1872"/>
            </dgm:constrLst>
          </dgm:else>
        </dgm:choose>
      </dgm:if>
      <dgm:if name="Name6" axis="ch" ptType="node" func="cnt" op="gte" val="2">
        <dgm:alg type="composite">
          <dgm:param type="ar" val="1.8986"/>
        </dgm:alg>
        <dgm:choose name="Name7">
          <dgm:if name="Name8" func="var" arg="dir" op="equ" val="norm">
            <dgm:constrLst>
              <dgm:constr type="primFontSz" for="des" forName="parentText1" val="65"/>
              <dgm:constr type="primFontSz" for="des" forName="childText1_1" val="65"/>
              <dgm:constr type="primFontSz" for="des" forName="circ1Tx" val="65"/>
              <dgm:constr type="primFontSz" for="des" forName="parentText2" refType="primFontSz" refFor="des" refForName="parentText1" op="equ"/>
              <dgm:constr type="primFontSz" for="des" forName="childText1_1" refType="primFontSz" refFor="des" refForName="parentText1" op="lte"/>
              <dgm:constr type="primFontSz" for="des" forName="childText1_2" refType="primFontSz" refFor="des" refForName="parentText1" op="lte"/>
              <dgm:constr type="primFontSz" for="des" forName="childText1_3" refType="primFontSz" refFor="des" refForName="parentText1" op="lte"/>
              <dgm:constr type="primFontSz" for="des" forName="childText1_4" refType="primFontSz" refFor="des" refForName="parentText1" op="lte"/>
              <dgm:constr type="primFontSz" for="des" forName="childText1_1" refType="primFontSz" refFor="des" refForName="parentText2" op="lte"/>
              <dgm:constr type="primFontSz" for="des" forName="childText1_2" refType="primFontSz" refFor="des" refForName="parentText2" op="lte"/>
              <dgm:constr type="primFontSz" for="des" forName="childText1_3" refType="primFontSz" refFor="des" refForName="parentText2" op="lte"/>
              <dgm:constr type="primFontSz" for="des" forName="childText1_4" refType="primFontSz" refFor="des" refForName="parentText2" op="lte"/>
              <dgm:constr type="primFontSz" for="des" forName="childText1_1" refType="primFontSz" refFor="des" refForName="parentText3" op="lte"/>
              <dgm:constr type="primFontSz" for="des" forName="childText1_2" refType="primFontSz" refFor="des" refForName="parentText3" op="lte"/>
              <dgm:constr type="primFontSz" for="des" forName="childText1_3" refType="primFontSz" refFor="des" refForName="parentText3" op="lte"/>
              <dgm:constr type="primFontSz" for="des" forName="childText1_4" refType="primFontSz" refFor="des" refForName="parentText3" op="lte"/>
              <dgm:constr type="primFontSz" for="des" forName="circ1Tx" refType="primFontSz" refFor="des" refForName="parentText1" op="lte"/>
              <dgm:constr type="primFontSz" for="des" forName="circ2Tx" refType="primFontSz" refFor="des" refForName="parentText1" op="lte"/>
              <dgm:constr type="primFontSz" for="des" forName="circ3Tx" refType="primFontSz" refFor="des" refForName="parentText1" op="lte"/>
              <dgm:constr type="primFontSz" for="des" forName="circ4Tx" refType="primFontSz" refFor="des" refForName="parentText1" op="lte"/>
              <dgm:constr type="primFontSz" for="des" forName="circ1Tx" refType="primFontSz" refFor="des" refForName="parentText2" op="lte"/>
              <dgm:constr type="primFontSz" for="des" forName="circ2Tx" refType="primFontSz" refFor="des" refForName="parentText2" op="lte"/>
              <dgm:constr type="primFontSz" for="des" forName="circ3Tx" refType="primFontSz" refFor="des" refForName="parentText2" op="lte"/>
              <dgm:constr type="primFontSz" for="des" forName="circ4Tx" refType="primFontSz" refFor="des" refForName="parentText2" op="lte"/>
              <dgm:constr type="primFontSz" for="des" forName="circ1Tx" refType="primFontSz" refFor="des" refForName="parentText3" op="lte"/>
              <dgm:constr type="primFontSz" for="des" forName="circ2Tx" refType="primFontSz" refFor="des" refForName="parentText3" op="lte"/>
              <dgm:constr type="primFontSz" for="des" forName="circ3Tx" refType="primFontSz" refFor="des" refForName="parentText3" op="lte"/>
              <dgm:constr type="primFontSz" for="des" forName="circ4Tx" refType="primFontSz" refFor="des" refForName="parentText3" op="lte"/>
              <dgm:constr type="primFontSz" for="des" forName="childText1_2" refType="primFontSz" refFor="des" refForName="childText1_1" op="equ"/>
              <dgm:constr type="primFontSz" for="des" forName="childText1_3" refType="primFontSz" refFor="des" refForName="childText1_1" op="equ"/>
              <dgm:constr type="primFontSz" for="des" forName="childText1_4" refType="primFontSz" refFor="des" refForName="childText1_1" op="equ"/>
              <dgm:constr type="primFontSz" for="des" forName="circ2Tx" refType="primFontSz" refFor="des" refForName="circ1Tx" op="equ"/>
              <dgm:constr type="primFontSz" for="des" forName="circ3Tx" refType="primFontSz" refFor="des" refForName="circ1Tx" op="equ"/>
              <dgm:constr type="primFontSz" for="des" forName="circ4Tx" refType="primFontSz" refFor="des" refForName="circ1Tx" op="equ"/>
              <dgm:constr type="l" for="ch" forName="leftComposite" refType="w" fact="0.0941"/>
              <dgm:constr type="t" for="ch" forName="leftComposite" refType="h" fact="0.1159"/>
              <dgm:constr type="w" for="ch" forName="leftComposite" refType="w" fact="0.3469"/>
              <dgm:constr type="h" for="ch" forName="leftComposite" refType="h" fact="0.6953"/>
              <dgm:constr type="l" for="ch" forName="middleComposite" refType="w" fact="0.5782"/>
              <dgm:constr type="t" for="ch" forName="middleComposite" refType="h" fact="0.1159"/>
              <dgm:constr type="w" for="ch" forName="middleComposite" refType="w" fact="0.3389"/>
              <dgm:constr type="h" for="ch" forName="middleComposite" refType="h" fact="0.6567"/>
              <dgm:constr type="l" for="ch" forName="arc1" refType="w" fact="0"/>
              <dgm:constr type="t" for="ch" forName="arc1" refType="h" fact="0"/>
              <dgm:constr type="w" for="ch" forName="arc1" refType="w" fact="0.4928"/>
              <dgm:constr type="h" for="ch" forName="arc1" refType="h" fact="0.9357"/>
              <dgm:constr type="l" for="ch" forName="arc3" refType="w" fact="0.5072"/>
              <dgm:constr type="t" for="ch" forName="arc3" refType="h" fact="0"/>
              <dgm:constr type="w" for="ch" forName="arc3" refType="w" fact="0.4928"/>
              <dgm:constr type="h" for="ch" forName="arc3" refType="h" fact="0.9357"/>
              <dgm:constr type="l" for="ch" forName="parentText1" refType="w" fact="0.0926"/>
              <dgm:constr type="t" for="ch" forName="parentText1" refType="h" fact="0.8128"/>
              <dgm:constr type="w" for="ch" forName="parentText1" refType="w" fact="0.3742"/>
              <dgm:constr type="h" for="ch" forName="parentText1" refType="h" fact="0.1872"/>
              <dgm:constr type="l" for="ch" forName="parentText2" refType="w" fact="0.5655"/>
              <dgm:constr type="t" for="ch" forName="parentText2" refType="h" fact="0.8128"/>
              <dgm:constr type="w" for="ch" forName="parentText2" refType="w" fact="0.3742"/>
              <dgm:constr type="h" for="ch" forName="parentText2" refType="h" fact="0.1872"/>
            </dgm:constrLst>
          </dgm:if>
          <dgm:else name="Name9">
            <dgm:constrLst>
              <dgm:constr type="primFontSz" for="des" forName="parentText1" val="65"/>
              <dgm:constr type="primFontSz" for="des" forName="childText1_1" val="65"/>
              <dgm:constr type="primFontSz" for="des" forName="circ1Tx" val="65"/>
              <dgm:constr type="primFontSz" for="des" forName="parentText2" refType="primFontSz" refFor="des" refForName="parentText1" op="equ"/>
              <dgm:constr type="primFontSz" for="des" forName="childText1_1" refType="primFontSz" refFor="des" refForName="parentText1" op="lte"/>
              <dgm:constr type="primFontSz" for="des" forName="childText1_2" refType="primFontSz" refFor="des" refForName="parentText1" op="lte"/>
              <dgm:constr type="primFontSz" for="des" forName="childText1_3" refType="primFontSz" refFor="des" refForName="parentText1" op="lte"/>
              <dgm:constr type="primFontSz" for="des" forName="childText1_4" refType="primFontSz" refFor="des" refForName="parentText1" op="lte"/>
              <dgm:constr type="primFontSz" for="des" forName="childText1_1" refType="primFontSz" refFor="des" refForName="parentText2" op="lte"/>
              <dgm:constr type="primFontSz" for="des" forName="childText1_2" refType="primFontSz" refFor="des" refForName="parentText2" op="lte"/>
              <dgm:constr type="primFontSz" for="des" forName="childText1_3" refType="primFontSz" refFor="des" refForName="parentText2" op="lte"/>
              <dgm:constr type="primFontSz" for="des" forName="childText1_4" refType="primFontSz" refFor="des" refForName="parentText2" op="lte"/>
              <dgm:constr type="primFontSz" for="des" forName="childText1_1" refType="primFontSz" refFor="des" refForName="parentText3" op="lte"/>
              <dgm:constr type="primFontSz" for="des" forName="childText1_2" refType="primFontSz" refFor="des" refForName="parentText3" op="lte"/>
              <dgm:constr type="primFontSz" for="des" forName="childText1_3" refType="primFontSz" refFor="des" refForName="parentText3" op="lte"/>
              <dgm:constr type="primFontSz" for="des" forName="childText1_4" refType="primFontSz" refFor="des" refForName="parentText3" op="lte"/>
              <dgm:constr type="primFontSz" for="des" forName="circ1Tx" refType="primFontSz" refFor="des" refForName="parentText1" op="lte"/>
              <dgm:constr type="primFontSz" for="des" forName="circ2Tx" refType="primFontSz" refFor="des" refForName="parentText1" op="lte"/>
              <dgm:constr type="primFontSz" for="des" forName="circ3Tx" refType="primFontSz" refFor="des" refForName="parentText1" op="lte"/>
              <dgm:constr type="primFontSz" for="des" forName="circ4Tx" refType="primFontSz" refFor="des" refForName="parentText1" op="lte"/>
              <dgm:constr type="primFontSz" for="des" forName="circ1Tx" refType="primFontSz" refFor="des" refForName="parentText2" op="lte"/>
              <dgm:constr type="primFontSz" for="des" forName="circ2Tx" refType="primFontSz" refFor="des" refForName="parentText2" op="lte"/>
              <dgm:constr type="primFontSz" for="des" forName="circ3Tx" refType="primFontSz" refFor="des" refForName="parentText2" op="lte"/>
              <dgm:constr type="primFontSz" for="des" forName="circ4Tx" refType="primFontSz" refFor="des" refForName="parentText2" op="lte"/>
              <dgm:constr type="primFontSz" for="des" forName="circ1Tx" refType="primFontSz" refFor="des" refForName="parentText3" op="lte"/>
              <dgm:constr type="primFontSz" for="des" forName="circ2Tx" refType="primFontSz" refFor="des" refForName="parentText3" op="lte"/>
              <dgm:constr type="primFontSz" for="des" forName="circ3Tx" refType="primFontSz" refFor="des" refForName="parentText3" op="lte"/>
              <dgm:constr type="primFontSz" for="des" forName="circ4Tx" refType="primFontSz" refFor="des" refForName="parentText3" op="lte"/>
              <dgm:constr type="primFontSz" for="des" forName="childText1_2" refType="primFontSz" refFor="des" refForName="childText1_1" op="equ"/>
              <dgm:constr type="primFontSz" for="des" forName="childText1_3" refType="primFontSz" refFor="des" refForName="childText1_1" op="equ"/>
              <dgm:constr type="primFontSz" for="des" forName="childText1_4" refType="primFontSz" refFor="des" refForName="childText1_1" op="equ"/>
              <dgm:constr type="primFontSz" for="des" forName="circ2Tx" refType="primFontSz" refFor="des" refForName="circ1Tx" op="equ"/>
              <dgm:constr type="primFontSz" for="des" forName="circ3Tx" refType="primFontSz" refFor="des" refForName="circ1Tx" op="equ"/>
              <dgm:constr type="primFontSz" for="des" forName="circ4Tx" refType="primFontSz" refFor="des" refForName="circ1Tx" op="equ"/>
              <dgm:constr type="l" for="ch" forName="leftComposite" refType="w" fact="0.592"/>
              <dgm:constr type="t" for="ch" forName="leftComposite" refType="h" fact="0.1159"/>
              <dgm:constr type="w" for="ch" forName="leftComposite" refType="w" fact="0.3469"/>
              <dgm:constr type="h" for="ch" forName="leftComposite" refType="h" fact="0.6953"/>
              <dgm:constr type="l" for="ch" forName="middleComposite" refType="w" fact="0.0941"/>
              <dgm:constr type="t" for="ch" forName="middleComposite" refType="h" fact="0.1159"/>
              <dgm:constr type="w" for="ch" forName="middleComposite" refType="w" fact="0.3389"/>
              <dgm:constr type="h" for="ch" forName="middleComposite" refType="h" fact="0.6567"/>
              <dgm:constr type="l" for="ch" forName="arc1" refType="w" fact="0"/>
              <dgm:constr type="t" for="ch" forName="arc1" refType="h" fact="0"/>
              <dgm:constr type="w" for="ch" forName="arc1" refType="w" fact="0.4928"/>
              <dgm:constr type="h" for="ch" forName="arc1" refType="h" fact="0.9357"/>
              <dgm:constr type="l" for="ch" forName="arc3" refType="w" fact="0.5072"/>
              <dgm:constr type="t" for="ch" forName="arc3" refType="h" fact="0"/>
              <dgm:constr type="w" for="ch" forName="arc3" refType="w" fact="0.4928"/>
              <dgm:constr type="h" for="ch" forName="arc3" refType="h" fact="0.9357"/>
              <dgm:constr type="l" for="ch" forName="parentText2" refType="w" fact="0.0926"/>
              <dgm:constr type="t" for="ch" forName="parentText2" refType="h" fact="0.8128"/>
              <dgm:constr type="w" for="ch" forName="parentText2" refType="w" fact="0.3742"/>
              <dgm:constr type="h" for="ch" forName="parentText2" refType="h" fact="0.1872"/>
              <dgm:constr type="l" for="ch" forName="parentText1" refType="w" fact="0.5655"/>
              <dgm:constr type="t" for="ch" forName="parentText1" refType="h" fact="0.8128"/>
              <dgm:constr type="w" for="ch" forName="parentText1" refType="w" fact="0.3742"/>
              <dgm:constr type="h" for="ch" forName="parentText1" refType="h" fact="0.1872"/>
            </dgm:constrLst>
          </dgm:else>
        </dgm:choose>
      </dgm:if>
      <dgm:else name="Name10">
        <dgm:alg type="composite">
          <dgm:param type="ar" val="0.8036"/>
        </dgm:alg>
        <dgm:constrLst>
          <dgm:constr type="primFontSz" for="des" forName="parentText1" val="65"/>
          <dgm:constr type="primFontSz" for="des" forName="childText1_1" val="65"/>
          <dgm:constr type="primFontSz" for="des" forName="childText1_1" refType="primFontSz" refFor="des" refForName="parentText1" op="lte"/>
          <dgm:constr type="primFontSz" for="des" forName="childText1_2" refType="primFontSz" refFor="des" refForName="parentText1" op="lte"/>
          <dgm:constr type="primFontSz" for="des" forName="childText1_3" refType="primFontSz" refFor="des" refForName="parentText1" op="lte"/>
          <dgm:constr type="primFontSz" for="des" forName="childText1_4" refType="primFontSz" refFor="des" refForName="parentText1" op="lte"/>
          <dgm:constr type="primFontSz" for="des" forName="childText1_1" refType="primFontSz" refFor="des" refForName="parentText2" op="lte"/>
          <dgm:constr type="primFontSz" for="des" forName="childText1_2" refType="primFontSz" refFor="des" refForName="parentText2" op="lte"/>
          <dgm:constr type="primFontSz" for="des" forName="childText1_3" refType="primFontSz" refFor="des" refForName="parentText2" op="lte"/>
          <dgm:constr type="primFontSz" for="des" forName="childText1_4" refType="primFontSz" refFor="des" refForName="parentText2" op="lte"/>
          <dgm:constr type="primFontSz" for="des" forName="childText1_1" refType="primFontSz" refFor="des" refForName="parentText3" op="lte"/>
          <dgm:constr type="primFontSz" for="des" forName="childText1_2" refType="primFontSz" refFor="des" refForName="parentText3" op="lte"/>
          <dgm:constr type="primFontSz" for="des" forName="childText1_3" refType="primFontSz" refFor="des" refForName="parentText3" op="lte"/>
          <dgm:constr type="primFontSz" for="des" forName="childText1_4" refType="primFontSz" refFor="des" refForName="parentText3" op="lte"/>
          <dgm:constr type="primFontSz" for="des" forName="childText1_2" refType="primFontSz" refFor="des" refForName="childText1_1" op="equ"/>
          <dgm:constr type="primFontSz" for="des" forName="childText1_3" refType="primFontSz" refFor="des" refForName="childText1_1" op="equ"/>
          <dgm:constr type="primFontSz" for="des" forName="childText1_4" refType="primFontSz" refFor="des" refForName="childText1_1" op="equ"/>
          <dgm:constr type="l" for="ch" forName="leftComposite" refType="w" fact="0"/>
          <dgm:constr type="t" for="ch" forName="leftComposite" refType="h" fact="0.1159"/>
          <dgm:constr type="w" for="ch" forName="leftComposite" refType="w"/>
          <dgm:constr type="h" for="ch" forName="leftComposite" refType="h" fact="0.6953"/>
          <dgm:constr type="l" for="ch" forName="parentText1" refType="w" fact="0"/>
          <dgm:constr type="t" for="ch" forName="parentText1" refType="h" fact="0.8128"/>
          <dgm:constr type="w" for="ch" forName="parentText1" refType="w"/>
          <dgm:constr type="h" for="ch" forName="parentText1" refType="h" fact="0.1872"/>
        </dgm:constrLst>
      </dgm:else>
    </dgm:choose>
    <dgm:choose name="Name11">
      <dgm:if name="Name12" axis="ch" ptType="node" func="cnt" op="gte" val="1">
        <dgm:choose name="Name13">
          <dgm:if name="Name14" axis="ch" ptType="node" func="cnt" op="gte" val="2">
            <dgm:layoutNode name="arc1">
              <dgm:alg type="sp"/>
              <dgm:shape xmlns:r="http://schemas.openxmlformats.org/officeDocument/2006/relationships" rot="90" type="blockArc" r:blip="">
                <dgm:adjLst>
                  <dgm:adj idx="1" val="-135"/>
                  <dgm:adj idx="2" val="-45"/>
                  <dgm:adj idx="3" val="0.0496"/>
                </dgm:adjLst>
              </dgm:shape>
              <dgm:presOf/>
            </dgm:layoutNode>
            <dgm:layoutNode name="arc3">
              <dgm:alg type="sp"/>
              <dgm:shape xmlns:r="http://schemas.openxmlformats.org/officeDocument/2006/relationships" rot="270" type="blockArc" r:blip="">
                <dgm:adjLst>
                  <dgm:adj idx="1" val="-135"/>
                  <dgm:adj idx="2" val="-45"/>
                  <dgm:adj idx="3" val="0.0496"/>
                </dgm:adjLst>
              </dgm:shape>
              <dgm:presOf/>
            </dgm:layoutNode>
            <dgm:layoutNode name="parentText2" styleLbl="revTx">
              <dgm:varLst>
                <dgm:chMax val="4"/>
                <dgm:chPref val="3"/>
                <dgm:bulletEnabled val="1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ch 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15"/>
        </dgm:choose>
        <dgm:choose name="Name16">
          <dgm:if name="Name17" axis="ch" ptType="node" func="cnt" op="gte" val="3">
            <dgm:layoutNode name="arc2">
              <dgm:alg type="sp"/>
              <dgm:shape xmlns:r="http://schemas.openxmlformats.org/officeDocument/2006/relationships" rot="90" type="blockArc" r:blip="">
                <dgm:adjLst>
                  <dgm:adj idx="1" val="-135"/>
                  <dgm:adj idx="2" val="-45"/>
                  <dgm:adj idx="3" val="0.0496"/>
                </dgm:adjLst>
              </dgm:shape>
              <dgm:presOf/>
            </dgm:layoutNode>
            <dgm:layoutNode name="arc4">
              <dgm:alg type="sp"/>
              <dgm:shape xmlns:r="http://schemas.openxmlformats.org/officeDocument/2006/relationships" rot="270" type="blockArc" r:blip="">
                <dgm:adjLst>
                  <dgm:adj idx="1" val="-135"/>
                  <dgm:adj idx="2" val="-45"/>
                  <dgm:adj idx="3" val="0.0496"/>
                </dgm:adjLst>
              </dgm:shape>
              <dgm:presOf/>
            </dgm:layoutNode>
            <dgm:layoutNode name="parentText3" styleLbl="revTx">
              <dgm:varLst>
                <dgm:chMax val="1"/>
                <dgm:chPref val="1"/>
                <dgm:bulletEnabled val="1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ch self" ptType="node node" st="3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18"/>
        </dgm:choose>
      </dgm:if>
      <dgm:else name="Name19"/>
    </dgm:choose>
    <dgm:layoutNode name="middleComposite">
      <dgm:choose name="Name20">
        <dgm:if name="Name21" axis="ch ch" ptType="node node" st="2 1" cnt="1 0" func="cnt" op="lte" val="1">
          <dgm:alg type="composite">
            <dgm:param type="ar" val="1"/>
          </dgm:alg>
        </dgm:if>
        <dgm:if name="Name22" axis="ch ch" ptType="node node" st="2 1" cnt="1 0" func="cnt" op="equ" val="2">
          <dgm:alg type="composite">
            <dgm:param type="ar" val="1.792"/>
          </dgm:alg>
        </dgm:if>
        <dgm:if name="Name23" axis="ch ch" ptType="node node" st="2 1" cnt="1 0" func="cnt" op="equ" val="3">
          <dgm:alg type="composite">
            <dgm:param type="ar" val="1"/>
          </dgm:alg>
        </dgm:if>
        <dgm:else name="Name24">
          <dgm:alg type="composite">
            <dgm:param type="ar" val="1"/>
          </dgm:alg>
        </dgm:else>
      </dgm:choose>
      <dgm:shape xmlns:r="http://schemas.openxmlformats.org/officeDocument/2006/relationships" r:blip="">
        <dgm:adjLst/>
      </dgm:shape>
      <dgm:presOf/>
      <dgm:choose name="Name25">
        <dgm:if name="Name26" axis="ch ch" ptType="node node" st="2 1" cnt="1 0" func="cnt" op="lte" val="1">
          <dgm:constrLst>
            <dgm:constr type="ctrX" for="ch" forName="circ1" refType="w" fact="0.5"/>
            <dgm:constr type="ctrY" for="ch" forName="circ1" refType="h" fact="0.5"/>
            <dgm:constr type="w" for="ch" forName="circ1" refType="w"/>
            <dgm:constr type="h" for="ch" forName="circ1" refType="h"/>
            <dgm:constr type="l" for="ch" forName="circ1Tx" refType="w" fact="0.2"/>
            <dgm:constr type="t" for="ch" forName="circ1Tx" refType="h" fact="0.1"/>
            <dgm:constr type="w" for="ch" forName="circ1Tx" refType="w" fact="0.6"/>
            <dgm:constr type="h" for="ch" forName="circ1Tx" refType="h" fact="0.8"/>
          </dgm:constrLst>
        </dgm:if>
        <dgm:if name="Name27" axis="ch ch" ptType="node node" st="2 1" cnt="1 0" func="cnt" op="equ" val="2">
          <dgm:constrLst>
            <dgm:constr type="ctrX" for="ch" forName="circ1" refType="w" fact="0.3"/>
            <dgm:constr type="ctrY" for="ch" forName="circ1" refType="h" fact="0.5"/>
            <dgm:constr type="w" for="ch" forName="circ1" refType="w" fact="0.555"/>
            <dgm:constr type="h" for="ch" forName="circ1" refType="h" fact="0.99456"/>
            <dgm:constr type="l" for="ch" forName="circ1Tx" refType="w" fact="0.1"/>
            <dgm:constr type="t" for="ch" forName="circ1Tx" refType="h" fact="0.12"/>
            <dgm:constr type="w" for="ch" forName="circ1Tx" refType="w" fact="0.32"/>
            <dgm:constr type="h" for="ch" forName="circ1Tx" refType="h" fact="0.76"/>
            <dgm:constr type="ctrX" for="ch" forName="circ2" refType="w" fact="0.7"/>
            <dgm:constr type="ctrY" for="ch" forName="circ2" refType="h" fact="0.5"/>
            <dgm:constr type="w" for="ch" forName="circ2" refType="w" fact="0.555"/>
            <dgm:constr type="h" for="ch" forName="circ2" refType="h" fact="0.99456"/>
            <dgm:constr type="l" for="ch" forName="circ2Tx" refType="w" fact="0.58"/>
            <dgm:constr type="t" for="ch" forName="circ2Tx" refType="h" fact="0.12"/>
            <dgm:constr type="w" for="ch" forName="circ2Tx" refType="w" fact="0.32"/>
            <dgm:constr type="h" for="ch" forName="circ2Tx" refType="h" fact="0.76"/>
          </dgm:constrLst>
        </dgm:if>
        <dgm:if name="Name28" axis="ch ch" ptType="node node" st="2 1" cnt="1 0" func="cnt" op="equ" val="3">
          <dgm:constrLst>
            <dgm:constr type="ctrX" for="ch" forName="circ1" refType="w" fact="0.5"/>
            <dgm:constr type="ctrY" for="ch" forName="circ1" refType="w" fact="0.25"/>
            <dgm:constr type="w" for="ch" forName="circ1" refType="w" fact="0.6"/>
            <dgm:constr type="h" for="ch" forName="circ1" refType="h" fact="0.6"/>
            <dgm:constr type="l" for="ch" forName="circ1Tx" refType="w" fact="0.28"/>
            <dgm:constr type="t" for="ch" forName="circ1Tx" refType="h" fact="0.055"/>
            <dgm:constr type="w" for="ch" forName="circ1Tx" refType="w" fact="0.44"/>
            <dgm:constr type="h" for="ch" forName="circ1Tx" refType="h" fact="0.27"/>
            <dgm:constr type="ctrX" for="ch" forName="circ2" refType="w" fact="0.7165"/>
            <dgm:constr type="ctrY" for="ch" forName="circ2" refType="w" fact="0.625"/>
            <dgm:constr type="w" for="ch" forName="circ2" refType="w" fact="0.6"/>
            <dgm:constr type="h" for="ch" forName="circ2" refType="h" fact="0.6"/>
            <dgm:constr type="l" for="ch" forName="circ2Tx" refType="w" fact="0.6"/>
            <dgm:constr type="t" for="ch" forName="circ2Tx" refType="h" fact="0.48"/>
            <dgm:constr type="w" for="ch" forName="circ2Tx" refType="w" fact="0.36"/>
            <dgm:constr type="h" for="ch" forName="circ2Tx" refType="h" fact="0.33"/>
            <dgm:constr type="ctrX" for="ch" forName="circ3" refType="w" fact="0.2835"/>
            <dgm:constr type="ctrY" for="ch" forName="circ3" refType="w" fact="0.625"/>
            <dgm:constr type="w" for="ch" forName="circ3" refType="w" fact="0.6"/>
            <dgm:constr type="h" for="ch" forName="circ3" refType="h" fact="0.6"/>
            <dgm:constr type="l" for="ch" forName="circ3Tx" refType="w" fact="0.04"/>
            <dgm:constr type="t" for="ch" forName="circ3Tx" refType="h" fact="0.48"/>
            <dgm:constr type="w" for="ch" forName="circ3Tx" refType="w" fact="0.36"/>
            <dgm:constr type="h" for="ch" forName="circ3Tx" refType="h" fact="0.33"/>
          </dgm:constrLst>
        </dgm:if>
        <dgm:else name="Name29">
          <dgm:constrLst>
            <dgm:constr type="ctrX" for="ch" forName="circ1" refType="w" fact="0.5"/>
            <dgm:constr type="ctrY" for="ch" forName="circ1" refType="w" fact="0.27"/>
            <dgm:constr type="w" for="ch" forName="circ1" refType="w" fact="0.52"/>
            <dgm:constr type="h" for="ch" forName="circ1" refType="h" fact="0.52"/>
            <dgm:constr type="l" for="ch" forName="circ1Tx" refType="w" fact="0.3"/>
            <dgm:constr type="t" for="ch" forName="circ1Tx" refType="h" fact="0.08"/>
            <dgm:constr type="w" for="ch" forName="circ1Tx" refType="w" fact="0.4"/>
            <dgm:constr type="h" for="ch" forName="circ1Tx" refType="h" fact="0.165"/>
            <dgm:constr type="ctrX" for="ch" forName="circ2" refType="w" fact="0.73"/>
            <dgm:constr type="ctrY" for="ch" forName="circ2" refType="w" fact="0.5"/>
            <dgm:constr type="w" for="ch" forName="circ2" refType="w" fact="0.52"/>
            <dgm:constr type="h" for="ch" forName="circ2" refType="h" fact="0.52"/>
            <dgm:constr type="r" for="ch" forName="circ2Tx" refType="w" fact="0.95"/>
            <dgm:constr type="t" for="ch" forName="circ2Tx" refType="h" fact="0.3"/>
            <dgm:constr type="w" for="ch" forName="circ2Tx" refType="w" fact="0.2"/>
            <dgm:constr type="h" for="ch" forName="circ2Tx" refType="h" fact="0.4"/>
            <dgm:constr type="ctrX" for="ch" forName="circ3" refType="w" fact="0.5"/>
            <dgm:constr type="ctrY" for="ch" forName="circ3" refType="w" fact="0.73"/>
            <dgm:constr type="w" for="ch" forName="circ3" refType="w" fact="0.52"/>
            <dgm:constr type="h" for="ch" forName="circ3" refType="h" fact="0.52"/>
            <dgm:constr type="l" for="ch" forName="circ3Tx" refType="w" fact="0.3"/>
            <dgm:constr type="b" for="ch" forName="circ3Tx" refType="h" fact="0.92"/>
            <dgm:constr type="w" for="ch" forName="circ3Tx" refType="w" fact="0.4"/>
            <dgm:constr type="h" for="ch" forName="circ3Tx" refType="h" fact="0.165"/>
            <dgm:constr type="ctrX" for="ch" forName="circ4" refType="w" fact="0.27"/>
            <dgm:constr type="ctrY" for="ch" forName="circ4" refType="h" fact="0.5"/>
            <dgm:constr type="w" for="ch" forName="circ4" refType="w" fact="0.52"/>
            <dgm:constr type="h" for="ch" forName="circ4" refType="h" fact="0.52"/>
            <dgm:constr type="l" for="ch" forName="circ4Tx" refType="w" fact="0.05"/>
            <dgm:constr type="t" for="ch" forName="circ4Tx" refType="h" fact="0.3"/>
            <dgm:constr type="w" for="ch" forName="circ4Tx" refType="w" fact="0.2"/>
            <dgm:constr type="h" for="ch" forName="circ4Tx" refType="h" fact="0.4"/>
          </dgm:constrLst>
        </dgm:else>
      </dgm:choose>
      <dgm:ruleLst/>
      <dgm:forEach name="Name30" axis="ch ch" ptType="node node" st="2 1" cnt="1 1">
        <dgm:layoutNode name="circ1" styleLbl="vennNode1">
          <dgm:alg type="sp"/>
          <dgm:shape xmlns:r="http://schemas.openxmlformats.org/officeDocument/2006/relationships" type="ellipse" r:blip="">
            <dgm:adjLst/>
          </dgm:shape>
          <dgm:presOf axis="desOrSelf" ptType="node"/>
          <dgm:constrLst/>
          <dgm:ruleLst/>
        </dgm:layoutNode>
        <dgm:layoutNode name="circ1Tx" styleLbl="revTx">
          <dgm:varLst>
            <dgm:chMax val="0"/>
            <dgm:chPref val="0"/>
          </dgm:varLst>
          <dgm:alg type="tx">
            <dgm:param type="txAnchorHorzCh" val="ctr"/>
            <dgm:param type="txAnchorVertCh" val="mid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/>
            <dgm:constr type="bMarg"/>
            <dgm:constr type="lMarg"/>
            <dgm:constr type="rMarg"/>
            <dgm:constr type="primFontSz" val="20"/>
          </dgm:constrLst>
          <dgm:ruleLst>
            <dgm:rule type="primFontSz" val="5" fact="NaN" max="NaN"/>
          </dgm:ruleLst>
        </dgm:layoutNode>
      </dgm:forEach>
      <dgm:forEach name="Name31" axis="ch ch" ptType="node node" st="2 2" cnt="1 1">
        <dgm:layoutNode name="circ2" styleLbl="vennNode1">
          <dgm:alg type="sp"/>
          <dgm:shape xmlns:r="http://schemas.openxmlformats.org/officeDocument/2006/relationships" type="ellipse" r:blip="">
            <dgm:adjLst/>
          </dgm:shape>
          <dgm:presOf axis="desOrSelf" ptType="node"/>
          <dgm:constrLst/>
          <dgm:ruleLst/>
        </dgm:layoutNode>
        <dgm:layoutNode name="circ2Tx" styleLbl="revTx">
          <dgm:varLst>
            <dgm:chMax val="0"/>
            <dgm:chPref val="0"/>
          </dgm:varLst>
          <dgm:alg type="tx">
            <dgm:param type="txAnchorHorzCh" val="ctr"/>
            <dgm:param type="txAnchorVertCh" val="mid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/>
            <dgm:constr type="bMarg"/>
            <dgm:constr type="lMarg"/>
            <dgm:constr type="rMarg"/>
            <dgm:constr type="primFontSz" val="20"/>
          </dgm:constrLst>
          <dgm:ruleLst>
            <dgm:rule type="primFontSz" val="5" fact="NaN" max="NaN"/>
          </dgm:ruleLst>
        </dgm:layoutNode>
      </dgm:forEach>
      <dgm:forEach name="Name32" axis="ch ch" ptType="node node" st="2 3" cnt="1 1">
        <dgm:layoutNode name="circ3" styleLbl="vennNode1">
          <dgm:alg type="sp"/>
          <dgm:shape xmlns:r="http://schemas.openxmlformats.org/officeDocument/2006/relationships" type="ellipse" r:blip="">
            <dgm:adjLst/>
          </dgm:shape>
          <dgm:presOf axis="desOrSelf" ptType="node"/>
          <dgm:constrLst/>
          <dgm:ruleLst/>
        </dgm:layoutNode>
        <dgm:layoutNode name="circ3Tx" styleLbl="revTx">
          <dgm:varLst>
            <dgm:chMax val="0"/>
            <dgm:chPref val="0"/>
          </dgm:varLst>
          <dgm:alg type="tx">
            <dgm:param type="txAnchorHorzCh" val="ctr"/>
            <dgm:param type="txAnchorVertCh" val="mid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/>
            <dgm:constr type="bMarg"/>
            <dgm:constr type="lMarg"/>
            <dgm:constr type="rMarg"/>
            <dgm:constr type="primFontSz" val="20"/>
          </dgm:constrLst>
          <dgm:ruleLst>
            <dgm:rule type="primFontSz" val="5" fact="NaN" max="NaN"/>
          </dgm:ruleLst>
        </dgm:layoutNode>
      </dgm:forEach>
      <dgm:forEach name="Name33" axis="ch ch" ptType="node node" st="2 4" cnt="1 1">
        <dgm:layoutNode name="circ4" styleLbl="vennNode1">
          <dgm:alg type="sp"/>
          <dgm:shape xmlns:r="http://schemas.openxmlformats.org/officeDocument/2006/relationships" type="ellipse" r:blip="">
            <dgm:adjLst/>
          </dgm:shape>
          <dgm:presOf axis="desOrSelf" ptType="node"/>
          <dgm:constrLst/>
          <dgm:ruleLst/>
        </dgm:layoutNode>
        <dgm:layoutNode name="circ4Tx" styleLbl="revTx">
          <dgm:varLst>
            <dgm:chMax val="0"/>
            <dgm:chPref val="0"/>
            <dgm:bulletEnabled val="1"/>
          </dgm:varLst>
          <dgm:alg type="tx">
            <dgm:param type="txAnchorHorzCh" val="ctr"/>
            <dgm:param type="txAnchorVertCh" val="mid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/>
            <dgm:constr type="bMarg"/>
            <dgm:constr type="lMarg"/>
            <dgm:constr type="rMarg"/>
            <dgm:constr type="primFontSz" val="20"/>
          </dgm:constrLst>
          <dgm:ruleLst>
            <dgm:rule type="primFontSz" val="5" fact="NaN" max="NaN"/>
          </dgm:ruleLst>
        </dgm:layoutNode>
      </dgm:forEach>
    </dgm:layoutNode>
    <dgm:layoutNode name="leftComposite">
      <dgm:choose name="Name34">
        <dgm:if name="Name35" axis="ch ch" ptType="node node" st="1 1" cnt="1 0" func="cnt" op="lte" val="1">
          <dgm:alg type="composite">
            <dgm:param type="ar" val="1.3085"/>
          </dgm:alg>
          <dgm:constrLst>
            <dgm:constr type="l" for="ch" forName="childText1_1" refType="w" fact="0.2124"/>
            <dgm:constr type="t" for="ch" forName="childText1_1" refType="h" fact="0"/>
            <dgm:constr type="w" for="ch" forName="childText1_1" refType="w" fact="0.5759"/>
            <dgm:constr type="h" for="ch" forName="childText1_1" refType="h" fact="0.7535"/>
            <dgm:constr type="l" for="ch" forName="ellipse1" refType="w" fact="0"/>
            <dgm:constr type="t" for="ch" forName="ellipse1" refType="h" fact="0.63"/>
            <dgm:constr type="w" for="ch" forName="ellipse1" refType="w" fact="0.2828"/>
            <dgm:constr type="h" for="ch" forName="ellipse1" refType="h" fact="0.37"/>
            <dgm:constr type="l" for="ch" forName="ellipse2" refType="w" fact="0.82"/>
            <dgm:constr type="t" for="ch" forName="ellipse2" refType="h" fact="0.17"/>
            <dgm:constr type="w" for="ch" forName="ellipse2" refType="w" fact="0.1645"/>
            <dgm:constr type="h" for="ch" forName="ellipse2" refType="h" fact="0.2153"/>
          </dgm:constrLst>
        </dgm:if>
        <dgm:if name="Name36" axis="ch ch" ptType="node node" st="1 1" cnt="1 0" func="cnt" op="equ" val="2">
          <dgm:alg type="composite">
            <dgm:param type="ar" val="0.8917"/>
          </dgm:alg>
          <dgm:constrLst>
            <dgm:constr type="l" for="ch" forName="childText1_1" refType="w" fact="0.1864"/>
            <dgm:constr type="t" for="ch" forName="childText1_1" refType="h" fact="0"/>
            <dgm:constr type="w" for="ch" forName="childText1_1" refType="w" fact="0.5055"/>
            <dgm:constr type="h" for="ch" forName="childText1_1" refType="h" fact="0.4507"/>
            <dgm:constr type="l" for="ch" forName="childText1_2" refType="w" fact="0.4945"/>
            <dgm:constr type="t" for="ch" forName="childText1_2" refType="h" fact="0.3929"/>
            <dgm:constr type="w" for="ch" forName="childText1_2" refType="w" fact="0.5055"/>
            <dgm:constr type="h" for="ch" forName="childText1_2" refType="h" fact="0.4507"/>
            <dgm:constr type="l" for="ch" forName="ellipse1" refType="w" fact="0"/>
            <dgm:constr type="t" for="ch" forName="ellipse1" refType="h" fact="0.3768"/>
            <dgm:constr type="w" for="ch" forName="ellipse1" refType="w" fact="0.2482"/>
            <dgm:constr type="h" for="ch" forName="ellipse1" refType="h" fact="0.2213"/>
            <dgm:constr type="l" for="ch" forName="ellipse3" refType="w" fact="0.5474"/>
            <dgm:constr type="t" for="ch" forName="ellipse3" refType="h" fact="0.8712"/>
            <dgm:constr type="w" for="ch" forName="ellipse3" refType="w" fact="0.1444"/>
            <dgm:constr type="h" for="ch" forName="ellipse3" refType="h" fact="0.1288"/>
            <dgm:constr type="l" for="ch" forName="ellipse2" refType="w" fact="0.7333"/>
            <dgm:constr type="t" for="ch" forName="ellipse2" refType="h" fact="0.0887"/>
            <dgm:constr type="w" for="ch" forName="ellipse2" refType="w" fact="0.1444"/>
            <dgm:constr type="h" for="ch" forName="ellipse2" refType="h" fact="0.1288"/>
          </dgm:constrLst>
        </dgm:if>
        <dgm:if name="Name37" axis="ch ch" ptType="node node" st="1 1" cnt="1 0" func="cnt" op="equ" val="3">
          <dgm:alg type="composite">
            <dgm:param type="ar" val="1.0811"/>
          </dgm:alg>
          <dgm:constrLst>
            <dgm:constr type="l" for="ch" forName="childText1_3" refType="w" fact="0.1649"/>
            <dgm:constr type="t" for="ch" forName="childText1_3" refType="h" fact="0.5389"/>
            <dgm:constr type="w" for="ch" forName="childText1_3" refType="w" fact="0.4265"/>
            <dgm:constr type="h" for="ch" forName="childText1_3" refType="h" fact="0.4611"/>
            <dgm:constr type="l" for="ch" forName="childText1_1" refType="w" fact="0.1573"/>
            <dgm:constr type="t" for="ch" forName="childText1_1" refType="h" fact="0"/>
            <dgm:constr type="w" for="ch" forName="childText1_1" refType="w" fact="0.4265"/>
            <dgm:constr type="h" for="ch" forName="childText1_1" refType="h" fact="0.4611"/>
            <dgm:constr type="l" for="ch" forName="childText1_2" refType="w" fact="0.5735"/>
            <dgm:constr type="t" for="ch" forName="childText1_2" refType="h" fact="0.2754"/>
            <dgm:constr type="w" for="ch" forName="childText1_2" refType="w" fact="0.4265"/>
            <dgm:constr type="h" for="ch" forName="childText1_2" refType="h" fact="0.4611"/>
            <dgm:constr type="l" for="ch" forName="ellipse1" refType="w" fact="0"/>
            <dgm:constr type="t" for="ch" forName="ellipse1" refType="h" fact="0.3855"/>
            <dgm:constr type="w" for="ch" forName="ellipse1" refType="w" fact="0.2095"/>
            <dgm:constr type="h" for="ch" forName="ellipse1" refType="h" fact="0.2264"/>
            <dgm:constr type="l" for="ch" forName="ellipse3" refType="w" fact="0.6181"/>
            <dgm:constr type="t" for="ch" forName="ellipse3" refType="h" fact="0.7647"/>
            <dgm:constr type="w" for="ch" forName="ellipse3" refType="w" fact="0.1219"/>
            <dgm:constr type="h" for="ch" forName="ellipse3" refType="h" fact="0.1317"/>
            <dgm:constr type="l" for="ch" forName="ellipse2" refType="w" fact="0.6188"/>
            <dgm:constr type="t" for="ch" forName="ellipse2" refType="h" fact="0.0907"/>
            <dgm:constr type="w" for="ch" forName="ellipse2" refType="w" fact="0.1219"/>
            <dgm:constr type="h" for="ch" forName="ellipse2" refType="h" fact="0.1317"/>
          </dgm:constrLst>
        </dgm:if>
        <dgm:else name="Name38">
          <dgm:alg type="composite">
            <dgm:param type="ar" val="0.9472"/>
          </dgm:alg>
          <dgm:constrLst>
            <dgm:constr type="l" for="ch" forName="childText1_3" refType="w" fact="0"/>
            <dgm:constr type="t" for="ch" forName="childText1_3" refType="h" fact="0.6035"/>
            <dgm:constr type="w" for="ch" forName="childText1_3" refType="w" fact="0.4186"/>
            <dgm:constr type="h" for="ch" forName="childText1_3" refType="h" fact="0.3965"/>
            <dgm:constr type="l" for="ch" forName="childText1_1" refType="w" fact="0.0981"/>
            <dgm:constr type="t" for="ch" forName="childText1_1" refType="h" fact="0"/>
            <dgm:constr type="w" for="ch" forName="childText1_1" refType="w" fact="0.4186"/>
            <dgm:constr type="h" for="ch" forName="childText1_1" refType="h" fact="0.3965"/>
            <dgm:constr type="l" for="ch" forName="childText1_2" refType="w" fact="0.5385"/>
            <dgm:constr type="t" for="ch" forName="childText1_2" refType="h" fact="0.1304"/>
            <dgm:constr type="w" for="ch" forName="childText1_2" refType="w" fact="0.4186"/>
            <dgm:constr type="h" for="ch" forName="childText1_2" refType="h" fact="0.3965"/>
            <dgm:constr type="l" for="ch" forName="ellipse4" refType="w" fact="0.3222"/>
            <dgm:constr type="t" for="ch" forName="ellipse4" refType="h" fact="0.4232"/>
            <dgm:constr type="w" for="ch" forName="ellipse4" refType="w" fact="0.2056"/>
            <dgm:constr type="h" for="ch" forName="ellipse4" refType="h" fact="0.1947"/>
            <dgm:constr type="l" for="ch" forName="ellipse1" refType="w" fact="0.1489"/>
            <dgm:constr type="t" for="ch" forName="ellipse1" refType="h" fact="0.4502"/>
            <dgm:constr type="w" for="ch" forName="ellipse1" refType="w" fact="0.1196"/>
            <dgm:constr type="h" for="ch" forName="ellipse1" refType="h" fact="0.1133"/>
            <dgm:constr type="l" for="ch" forName="ellipse2" refType="w" fact="0.5384"/>
            <dgm:constr type="t" for="ch" forName="ellipse2" refType="h" fact="0.0124"/>
            <dgm:constr type="w" for="ch" forName="ellipse2" refType="w" fact="0.1196"/>
            <dgm:constr type="h" for="ch" forName="ellipse2" refType="h" fact="0.1133"/>
            <dgm:constr type="l" for="ch" forName="childText1_4" refType="w" fact="0.4625"/>
            <dgm:constr type="t" for="ch" forName="childText1_4" refType="h" fact="0.5719"/>
            <dgm:constr type="w" for="ch" forName="childText1_4" refType="w" fact="0.4186"/>
            <dgm:constr type="h" for="ch" forName="childText1_4" refType="h" fact="0.3965"/>
            <dgm:constr type="l" for="ch" forName="ellipse3" refType="w" fact="0.8804"/>
            <dgm:constr type="t" for="ch" forName="ellipse3" refType="h" fact="0.5329"/>
            <dgm:constr type="w" for="ch" forName="ellipse3" refType="w" fact="0.1196"/>
            <dgm:constr type="h" for="ch" forName="ellipse3" refType="h" fact="0.1133"/>
            <dgm:constr type="l" for="ch" forName="ellipse5" refType="w" fact="0.0146"/>
            <dgm:constr type="t" for="ch" forName="ellipse5" refType="h" fact="0.5228"/>
            <dgm:constr type="w" for="ch" forName="ellipse5" refType="w" fact="0.0899"/>
            <dgm:constr type="h" for="ch" forName="ellipse5" refType="h" fact="0.0851"/>
          </dgm:constrLst>
        </dgm:else>
      </dgm:choose>
      <dgm:forEach name="Name39" axis="ch ch" ptType="node node" st="1 1" cnt="1 1">
        <dgm:layoutNode name="childText1_1" styleLbl="vennNode1">
          <dgm:varLst>
            <dgm:chMax val="0"/>
            <dgm:chPref val="0"/>
          </dgm:varLst>
          <dgm:alg type="tx"/>
          <dgm:shape xmlns:r="http://schemas.openxmlformats.org/officeDocument/2006/relationships" type="ellipse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ellipse1" styleLbl="ven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ellipse2" styleLbl="venn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Name40" axis="ch ch" ptType="node node" st="1 2" cnt="1 1">
        <dgm:layoutNode name="childText1_2" styleLbl="vennNode1">
          <dgm:varLst>
            <dgm:chMax val="0"/>
            <dgm:chPref val="0"/>
          </dgm:varLst>
          <dgm:alg type="tx"/>
          <dgm:shape xmlns:r="http://schemas.openxmlformats.org/officeDocument/2006/relationships" type="ellipse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ellipse3" styleLbl="venn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Name41" axis="ch ch" ptType="node node" st="1 3" cnt="1 1">
        <dgm:layoutNode name="childText1_3" styleLbl="vennNode1">
          <dgm:varLst>
            <dgm:chMax val="0"/>
            <dgm:chPref val="0"/>
          </dgm:varLst>
          <dgm:alg type="tx"/>
          <dgm:shape xmlns:r="http://schemas.openxmlformats.org/officeDocument/2006/relationships" type="ellipse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forEach>
      <dgm:forEach name="Name42" axis="ch ch" ptType="node node" st="1 4" cnt="1 1">
        <dgm:layoutNode name="childText1_4" styleLbl="vennNode1">
          <dgm:varLst>
            <dgm:chMax val="0"/>
            <dgm:chPref val="0"/>
          </dgm:varLst>
          <dgm:alg type="tx"/>
          <dgm:shape xmlns:r="http://schemas.openxmlformats.org/officeDocument/2006/relationships" type="ellipse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ellipse4" styleLbl="ven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ellipse5" styleLbl="venn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</dgm:layoutNode>
    <dgm:choose name="Name43">
      <dgm:if name="Name44" axis="ch ch" ptType="node node" st="3 1" cnt="1 0" func="cnt" op="gte" val="1">
        <dgm:layoutNode name="rightChild">
          <dgm:varLst>
            <dgm:chMax val="0"/>
            <dgm:chPref val="0"/>
          </dgm:varLst>
          <dgm:alg type="tx"/>
          <dgm:shape xmlns:r="http://schemas.openxmlformats.org/officeDocument/2006/relationships" type="ellipse" r:blip="">
            <dgm:adjLst/>
          </dgm:shape>
          <dgm:presOf axis="ch des" ptType="node node" st="3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45"/>
    </dgm:choose>
    <dgm:layoutNode name="parentText1" styleLbl="revTx">
      <dgm:varLst>
        <dgm:chMax val="4"/>
        <dgm:chPref val="3"/>
        <dgm:bulletEnabled val="1"/>
      </dgm:varLst>
      <dgm:alg type="tx"/>
      <dgm:shape xmlns:r="http://schemas.openxmlformats.org/officeDocument/2006/relationships" type="rect" r:blip="">
        <dgm:adjLst/>
      </dgm:shape>
      <dgm:presOf axis="ch self" ptType="node node" st="1 1" cnt="1 0"/>
      <dgm:constrLst>
        <dgm:constr type="lMarg" refType="primFontSz" fact="0.3"/>
        <dgm:constr type="rMarg" refType="primFontSz" fact="0.3"/>
        <dgm:constr type="tMarg" refType="primFontSz" fact="0.3"/>
        <dgm:constr type="bMarg" refType="primFontSz" fact="0.3"/>
      </dgm:constrLst>
      <dgm:ruleLst>
        <dgm:rule type="primFontSz" val="5" fact="NaN" max="NaN"/>
      </dgm:ruleLst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6BE779-E5F4-4F04-9AC7-5A8E9BF984DC}" type="datetimeFigureOut">
              <a:rPr lang="ru-RU" smtClean="0"/>
              <a:pPr/>
              <a:t>20.04.2019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EB2E5F-E296-4E90-91FC-E80F7190948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25554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FD1868-2587-4833-9C8C-24D31B7D3398}" type="datetimeFigureOut">
              <a:rPr lang="ru-RU" smtClean="0"/>
              <a:pPr/>
              <a:t>20.04.2019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51CB0D-257E-441A-81D3-9CEF4BB0A7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73467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Учебный план – на ВЕСЬ уровень образования, что позволяет нам просчитывать, какие учебники школе предстоит закупить, в каком объёме; как осуществлять кадровую политику.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51CB0D-257E-441A-81D3-9CEF4BB0A713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70020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Настоятельно рекомендует Комитет</a:t>
            </a:r>
            <a:r>
              <a:rPr lang="ru-RU" baseline="0" dirty="0" smtClean="0"/>
              <a:t> по образованию в 8 классе 1 </a:t>
            </a:r>
            <a:r>
              <a:rPr lang="ru-RU" baseline="0" dirty="0" err="1" smtClean="0"/>
              <a:t>н.ч</a:t>
            </a:r>
            <a:r>
              <a:rPr lang="ru-RU" baseline="0" dirty="0" smtClean="0"/>
              <a:t>. Регионального компонента выделить на изучение «Геометрии», в 9 классе – «Алгебры».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51CB0D-257E-441A-81D3-9CEF4BB0A713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9069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«ОДНКНР», 5 класс.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51CB0D-257E-441A-81D3-9CEF4BB0A713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98348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Результаты ВПР, РДР могут быть засчитаны как результаты промежуточной аттестации за 2017-2018 </a:t>
            </a:r>
            <a:r>
              <a:rPr lang="ru-RU" dirty="0" err="1" smtClean="0"/>
              <a:t>уч.г</a:t>
            </a:r>
            <a:r>
              <a:rPr lang="ru-RU" dirty="0" smtClean="0"/>
              <a:t>. (см. Положение о промежуточной аттестации…).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51CB0D-257E-441A-81D3-9CEF4BB0A713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75967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Условие</a:t>
            </a:r>
            <a:r>
              <a:rPr lang="ru-RU" baseline="0" dirty="0" smtClean="0"/>
              <a:t> (ликвидация АЗ). </a:t>
            </a:r>
            <a:r>
              <a:rPr lang="ru-RU" dirty="0" smtClean="0"/>
              <a:t>Личное дело (формулировка).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51CB0D-257E-441A-81D3-9CEF4BB0A713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50581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671C5E3-2E02-4EAA-837F-77CA8F9063EC}" type="datetimeFigureOut">
              <a:rPr lang="ru-RU" smtClean="0"/>
              <a:pPr/>
              <a:t>20.04.2019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75D2771-BC0B-4927-92C1-8EC7A69A150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1C5E3-2E02-4EAA-837F-77CA8F9063EC}" type="datetimeFigureOut">
              <a:rPr lang="ru-RU" smtClean="0"/>
              <a:pPr/>
              <a:t>20.04.2019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D2771-BC0B-4927-92C1-8EC7A69A150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1C5E3-2E02-4EAA-837F-77CA8F9063EC}" type="datetimeFigureOut">
              <a:rPr lang="ru-RU" smtClean="0"/>
              <a:pPr/>
              <a:t>20.04.2019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D2771-BC0B-4927-92C1-8EC7A69A15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1C5E3-2E02-4EAA-837F-77CA8F9063EC}" type="datetimeFigureOut">
              <a:rPr lang="ru-RU" smtClean="0"/>
              <a:pPr/>
              <a:t>20.04.2019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D2771-BC0B-4927-92C1-8EC7A69A150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1C5E3-2E02-4EAA-837F-77CA8F9063EC}" type="datetimeFigureOut">
              <a:rPr lang="ru-RU" smtClean="0"/>
              <a:pPr/>
              <a:t>20.04.2019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D2771-BC0B-4927-92C1-8EC7A69A150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1C5E3-2E02-4EAA-837F-77CA8F9063EC}" type="datetimeFigureOut">
              <a:rPr lang="ru-RU" smtClean="0"/>
              <a:pPr/>
              <a:t>20.04.2019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D2771-BC0B-4927-92C1-8EC7A69A150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1C5E3-2E02-4EAA-837F-77CA8F9063EC}" type="datetimeFigureOut">
              <a:rPr lang="ru-RU" smtClean="0"/>
              <a:pPr/>
              <a:t>20.04.2019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D2771-BC0B-4927-92C1-8EC7A69A15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1C5E3-2E02-4EAA-837F-77CA8F9063EC}" type="datetimeFigureOut">
              <a:rPr lang="ru-RU" smtClean="0"/>
              <a:pPr/>
              <a:t>20.04.2019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D2771-BC0B-4927-92C1-8EC7A69A15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1C5E3-2E02-4EAA-837F-77CA8F9063EC}" type="datetimeFigureOut">
              <a:rPr lang="ru-RU" smtClean="0"/>
              <a:pPr/>
              <a:t>20.04.2019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D2771-BC0B-4927-92C1-8EC7A69A15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1C5E3-2E02-4EAA-837F-77CA8F9063EC}" type="datetimeFigureOut">
              <a:rPr lang="ru-RU" smtClean="0"/>
              <a:pPr/>
              <a:t>20.04.2019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D2771-BC0B-4927-92C1-8EC7A69A150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1C5E3-2E02-4EAA-837F-77CA8F9063EC}" type="datetimeFigureOut">
              <a:rPr lang="ru-RU" smtClean="0"/>
              <a:pPr/>
              <a:t>20.04.2019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D2771-BC0B-4927-92C1-8EC7A69A150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 0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97893C-3AEC-4E73-9E70-F17C4EA4B876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22651770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7671C5E3-2E02-4EAA-837F-77CA8F9063EC}" type="datetimeFigureOut">
              <a:rPr lang="ru-RU" smtClean="0"/>
              <a:pPr/>
              <a:t>20.04.2019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075D2771-BC0B-4927-92C1-8EC7A69A150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Образовательный процесс</a:t>
            </a:r>
            <a:r>
              <a:rPr lang="ru-RU" sz="3600" dirty="0"/>
              <a:t/>
            </a:r>
            <a:br>
              <a:rPr lang="ru-RU" sz="3600" dirty="0"/>
            </a:br>
            <a:r>
              <a:rPr lang="ru-RU" sz="3600" dirty="0" smtClean="0"/>
              <a:t>2018 г</a:t>
            </a:r>
            <a:r>
              <a:rPr lang="ru-RU" sz="3600" dirty="0" smtClean="0"/>
              <a:t>.</a:t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ru-RU" dirty="0" smtClean="0"/>
              <a:t>Приложение 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97836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Дошкольное общее образование.</a:t>
            </a:r>
          </a:p>
          <a:p>
            <a:r>
              <a:rPr lang="ru-RU" sz="3600" dirty="0" smtClean="0"/>
              <a:t>Начальное общее образование.</a:t>
            </a:r>
          </a:p>
          <a:p>
            <a:r>
              <a:rPr lang="ru-RU" sz="3600" dirty="0" smtClean="0"/>
              <a:t>Основное общее образование.</a:t>
            </a:r>
          </a:p>
          <a:p>
            <a:r>
              <a:rPr lang="ru-RU" sz="3600" dirty="0" smtClean="0"/>
              <a:t>Среднее общее образование.</a:t>
            </a:r>
          </a:p>
          <a:p>
            <a:pPr marL="0" indent="0">
              <a:buNone/>
            </a:pPr>
            <a:r>
              <a:rPr lang="ru-RU" sz="3600" dirty="0" smtClean="0"/>
              <a:t>Переход на новые ФГОС ОО осуществляется поэтапно.</a:t>
            </a:r>
            <a:endParaRPr lang="ru-RU" sz="36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/>
              <a:t>Уровни общего образования              (ч. 4 ст. 11 Закона № 273-ФЗ)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094942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smtClean="0"/>
              <a:t>Основные образовательные программы общего образования</a:t>
            </a: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ФГОС ОО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/>
              <a:t>ООП начального общего образования</a:t>
            </a:r>
          </a:p>
          <a:p>
            <a:r>
              <a:rPr lang="ru-RU" dirty="0" smtClean="0"/>
              <a:t>ООП основного общего образования. </a:t>
            </a:r>
            <a:r>
              <a:rPr lang="en-US" dirty="0" smtClean="0"/>
              <a:t>V-VIII </a:t>
            </a:r>
            <a:r>
              <a:rPr lang="ru-RU" dirty="0" err="1" smtClean="0"/>
              <a:t>кл</a:t>
            </a:r>
            <a:r>
              <a:rPr lang="ru-RU" dirty="0" smtClean="0"/>
              <a:t>.</a:t>
            </a:r>
          </a:p>
          <a:p>
            <a:r>
              <a:rPr lang="ru-RU" dirty="0" smtClean="0"/>
              <a:t>ООП среднего общего образования. </a:t>
            </a:r>
            <a:r>
              <a:rPr lang="ru-RU" dirty="0"/>
              <a:t>Х</a:t>
            </a:r>
            <a:r>
              <a:rPr lang="en-US" dirty="0" smtClean="0"/>
              <a:t> </a:t>
            </a:r>
            <a:r>
              <a:rPr lang="ru-RU" dirty="0" err="1" smtClean="0"/>
              <a:t>кл</a:t>
            </a:r>
            <a:r>
              <a:rPr lang="ru-RU" dirty="0" smtClean="0"/>
              <a:t>. (в режиме апробации) 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ФКГОС и ФБУП-2004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ООП </a:t>
            </a:r>
            <a:r>
              <a:rPr lang="ru-RU" dirty="0"/>
              <a:t>основного общего </a:t>
            </a:r>
            <a:r>
              <a:rPr lang="ru-RU" dirty="0" smtClean="0"/>
              <a:t>образования. </a:t>
            </a:r>
            <a:r>
              <a:rPr lang="en-US" dirty="0" smtClean="0"/>
              <a:t>I</a:t>
            </a:r>
            <a:r>
              <a:rPr lang="ru-RU" dirty="0" smtClean="0"/>
              <a:t>Х</a:t>
            </a:r>
            <a:r>
              <a:rPr lang="en-US" dirty="0" smtClean="0"/>
              <a:t> </a:t>
            </a:r>
            <a:r>
              <a:rPr lang="ru-RU" dirty="0" smtClean="0"/>
              <a:t>класс</a:t>
            </a:r>
            <a:endParaRPr lang="ru-RU" dirty="0"/>
          </a:p>
          <a:p>
            <a:r>
              <a:rPr lang="ru-RU" dirty="0"/>
              <a:t>ООП среднего общего образования. </a:t>
            </a:r>
            <a:r>
              <a:rPr lang="ru-RU" dirty="0" smtClean="0"/>
              <a:t>Х</a:t>
            </a:r>
            <a:r>
              <a:rPr lang="en-US" dirty="0" smtClean="0"/>
              <a:t>I</a:t>
            </a:r>
            <a:r>
              <a:rPr lang="ru-RU" dirty="0" smtClean="0"/>
              <a:t> </a:t>
            </a:r>
            <a:r>
              <a:rPr lang="ru-RU" dirty="0"/>
              <a:t>класс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0089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dirty="0" smtClean="0"/>
              <a:t>Приложение к Основной образовательной программе основного общего образования по ФГОС ООО ГБОУ СОШ № 4 Кусто</a:t>
            </a:r>
            <a:br>
              <a:rPr lang="ru-RU" sz="2000" dirty="0" smtClean="0"/>
            </a:br>
            <a:r>
              <a:rPr lang="ru-RU" sz="2000" dirty="0" smtClean="0"/>
              <a:t>(утв. приказом ГБОУ СОШ № 4 Кусто от 01.09.2017 г. № 01091)</a:t>
            </a:r>
            <a:endParaRPr lang="ru-RU" sz="2000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861048"/>
            <a:ext cx="2300466" cy="2644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7080" y="2276872"/>
            <a:ext cx="6091237" cy="1360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3972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33836884"/>
              </p:ext>
            </p:extLst>
          </p:nvPr>
        </p:nvGraphicFramePr>
        <p:xfrm>
          <a:off x="698500" y="2247900"/>
          <a:ext cx="7747000" cy="3931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5228"/>
                <a:gridCol w="1512168"/>
                <a:gridCol w="2016224"/>
                <a:gridCol w="1243980"/>
                <a:gridCol w="1549400"/>
              </a:tblGrid>
              <a:tr h="59189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Уровень НОО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Уровень ООО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Уровень СОО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</a:t>
                      </a:r>
                      <a:r>
                        <a:rPr lang="en-US" baseline="0" dirty="0" smtClean="0"/>
                        <a:t> </a:t>
                      </a:r>
                      <a:r>
                        <a:rPr lang="ru-RU" baseline="0" dirty="0" smtClean="0"/>
                        <a:t>- </a:t>
                      </a:r>
                      <a:r>
                        <a:rPr lang="en-US" baseline="0" dirty="0" smtClean="0"/>
                        <a:t>XI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кл</a:t>
                      </a:r>
                      <a:r>
                        <a:rPr lang="ru-RU" dirty="0" smtClean="0"/>
                        <a:t>.</a:t>
                      </a:r>
                      <a:endParaRPr lang="ru-RU" dirty="0"/>
                    </a:p>
                  </a:txBody>
                  <a:tcPr/>
                </a:tc>
              </a:tr>
              <a:tr h="591897">
                <a:tc>
                  <a:txBody>
                    <a:bodyPr/>
                    <a:lstStyle/>
                    <a:p>
                      <a:r>
                        <a:rPr lang="ru-RU" b="1" dirty="0" smtClean="0"/>
                        <a:t>РУССКИЙ ЯЗЫК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540 час.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714 час.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68 час. Б</a:t>
                      </a:r>
                    </a:p>
                    <a:p>
                      <a:r>
                        <a:rPr lang="ru-RU" dirty="0" smtClean="0"/>
                        <a:t>204 час. П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1 322 час. Б</a:t>
                      </a:r>
                    </a:p>
                    <a:p>
                      <a:r>
                        <a:rPr lang="ru-RU" dirty="0" smtClean="0"/>
                        <a:t>1 458 час. П</a:t>
                      </a:r>
                      <a:endParaRPr lang="ru-RU" dirty="0"/>
                    </a:p>
                  </a:txBody>
                  <a:tcPr/>
                </a:tc>
              </a:tr>
              <a:tr h="59189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кл</a:t>
                      </a:r>
                      <a:r>
                        <a:rPr lang="ru-RU" dirty="0" smtClean="0"/>
                        <a:t>. +33 час.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VII </a:t>
                      </a:r>
                      <a:r>
                        <a:rPr lang="ru-RU" dirty="0" err="1" smtClean="0"/>
                        <a:t>кл</a:t>
                      </a:r>
                      <a:r>
                        <a:rPr lang="ru-RU" dirty="0" smtClean="0"/>
                        <a:t>. +34 час.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Х +34</a:t>
                      </a:r>
                    </a:p>
                    <a:p>
                      <a:r>
                        <a:rPr lang="en-US" dirty="0" smtClean="0"/>
                        <a:t>XI</a:t>
                      </a:r>
                      <a:r>
                        <a:rPr lang="ru-RU" dirty="0" smtClean="0"/>
                        <a:t> +34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845568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II-IV </a:t>
                      </a:r>
                      <a:r>
                        <a:rPr lang="ru-RU" dirty="0" err="1" smtClean="0"/>
                        <a:t>кл</a:t>
                      </a:r>
                      <a:r>
                        <a:rPr lang="ru-RU" dirty="0" smtClean="0"/>
                        <a:t>. </a:t>
                      </a:r>
                      <a:r>
                        <a:rPr lang="en-US" dirty="0" smtClean="0"/>
                        <a:t>(</a:t>
                      </a:r>
                      <a:r>
                        <a:rPr lang="ru-RU" dirty="0" smtClean="0"/>
                        <a:t>курсы внеурочной</a:t>
                      </a:r>
                      <a:r>
                        <a:rPr lang="ru-RU" baseline="0" dirty="0" smtClean="0"/>
                        <a:t> д-</a:t>
                      </a:r>
                      <a:r>
                        <a:rPr lang="ru-RU" baseline="0" dirty="0" err="1" smtClean="0"/>
                        <a:t>сти</a:t>
                      </a:r>
                      <a:r>
                        <a:rPr lang="ru-RU" baseline="0" dirty="0" smtClean="0"/>
                        <a:t>, поддерживающие изучения РЯ)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V</a:t>
                      </a:r>
                      <a:r>
                        <a:rPr lang="ru-RU" dirty="0" smtClean="0"/>
                        <a:t>-</a:t>
                      </a:r>
                      <a:r>
                        <a:rPr lang="en-US" dirty="0" smtClean="0"/>
                        <a:t>VIII </a:t>
                      </a:r>
                      <a:r>
                        <a:rPr lang="ru-RU" dirty="0" err="1" smtClean="0"/>
                        <a:t>кл</a:t>
                      </a:r>
                      <a:r>
                        <a:rPr lang="ru-RU" dirty="0" smtClean="0"/>
                        <a:t>. </a:t>
                      </a:r>
                      <a:r>
                        <a:rPr lang="en-US" dirty="0" smtClean="0"/>
                        <a:t>(</a:t>
                      </a:r>
                      <a:r>
                        <a:rPr lang="ru-RU" dirty="0" smtClean="0"/>
                        <a:t>курсы внеурочной</a:t>
                      </a:r>
                      <a:r>
                        <a:rPr lang="ru-RU" baseline="0" dirty="0" smtClean="0"/>
                        <a:t> д-</a:t>
                      </a:r>
                      <a:r>
                        <a:rPr lang="ru-RU" baseline="0" dirty="0" err="1" smtClean="0"/>
                        <a:t>сти</a:t>
                      </a:r>
                      <a:r>
                        <a:rPr lang="ru-RU" baseline="0" dirty="0" smtClean="0"/>
                        <a:t>, поддерживающие изучения РЯ)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 smtClean="0"/>
              <a:t>Годовой учебный план</a:t>
            </a:r>
            <a:br>
              <a:rPr lang="ru-RU" sz="4000" b="1" dirty="0" smtClean="0"/>
            </a:br>
            <a:r>
              <a:rPr lang="ru-RU" sz="4000" b="1" dirty="0" smtClean="0"/>
              <a:t>ГБОУ СОШ № 4 Кусто</a:t>
            </a: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3114344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1428873"/>
              </p:ext>
            </p:extLst>
          </p:nvPr>
        </p:nvGraphicFramePr>
        <p:xfrm>
          <a:off x="323528" y="1052736"/>
          <a:ext cx="8496943" cy="57274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9281"/>
                <a:gridCol w="1097063"/>
                <a:gridCol w="2187470"/>
                <a:gridCol w="1713670"/>
                <a:gridCol w="1499459"/>
              </a:tblGrid>
              <a:tr h="67331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Уровень НОО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Уровень ООО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Уровень СОО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</a:t>
                      </a:r>
                      <a:r>
                        <a:rPr lang="en-US" baseline="0" dirty="0" smtClean="0"/>
                        <a:t> </a:t>
                      </a:r>
                      <a:r>
                        <a:rPr lang="ru-RU" baseline="0" dirty="0" smtClean="0"/>
                        <a:t>- </a:t>
                      </a:r>
                      <a:r>
                        <a:rPr lang="en-US" baseline="0" dirty="0" smtClean="0"/>
                        <a:t>XI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кл</a:t>
                      </a:r>
                      <a:r>
                        <a:rPr lang="ru-RU" dirty="0" smtClean="0"/>
                        <a:t>.</a:t>
                      </a:r>
                      <a:endParaRPr lang="ru-RU" dirty="0"/>
                    </a:p>
                  </a:txBody>
                  <a:tcPr/>
                </a:tc>
              </a:tr>
              <a:tr h="622830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ИНОСТРАННЫЙ ЯЗЫК (ФРАНЦУЗСКИЙ) 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204 час.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510 час.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204 час. Б</a:t>
                      </a:r>
                    </a:p>
                    <a:p>
                      <a:r>
                        <a:rPr lang="ru-RU" dirty="0" smtClean="0"/>
                        <a:t>408</a:t>
                      </a:r>
                      <a:r>
                        <a:rPr lang="ru-RU" baseline="0" dirty="0" smtClean="0"/>
                        <a:t> час. П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918 час. Б</a:t>
                      </a:r>
                    </a:p>
                    <a:p>
                      <a:r>
                        <a:rPr lang="ru-RU" dirty="0" smtClean="0"/>
                        <a:t>1 122 час. П</a:t>
                      </a:r>
                      <a:endParaRPr lang="ru-RU" dirty="0"/>
                    </a:p>
                  </a:txBody>
                  <a:tcPr/>
                </a:tc>
              </a:tr>
              <a:tr h="210975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II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baseline="0" dirty="0" err="1" smtClean="0"/>
                        <a:t>кл</a:t>
                      </a:r>
                      <a:r>
                        <a:rPr lang="ru-RU" baseline="0" dirty="0" smtClean="0"/>
                        <a:t>. +34 час.</a:t>
                      </a:r>
                    </a:p>
                    <a:p>
                      <a:r>
                        <a:rPr lang="en-US" baseline="0" dirty="0" smtClean="0"/>
                        <a:t>III </a:t>
                      </a:r>
                      <a:r>
                        <a:rPr lang="ru-RU" baseline="0" dirty="0" err="1" smtClean="0"/>
                        <a:t>кл</a:t>
                      </a:r>
                      <a:r>
                        <a:rPr lang="ru-RU" baseline="0" dirty="0" smtClean="0"/>
                        <a:t>. +34 час.</a:t>
                      </a:r>
                    </a:p>
                    <a:p>
                      <a:r>
                        <a:rPr lang="en-US" baseline="0" dirty="0" smtClean="0"/>
                        <a:t>IV </a:t>
                      </a:r>
                      <a:r>
                        <a:rPr lang="ru-RU" baseline="0" dirty="0" err="1" smtClean="0"/>
                        <a:t>кл</a:t>
                      </a:r>
                      <a:r>
                        <a:rPr lang="ru-RU" baseline="0" dirty="0" smtClean="0"/>
                        <a:t>. +34 час.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V</a:t>
                      </a:r>
                      <a:r>
                        <a:rPr lang="ru-RU" dirty="0" smtClean="0"/>
                        <a:t> кл.+68 час.</a:t>
                      </a:r>
                    </a:p>
                    <a:p>
                      <a:r>
                        <a:rPr lang="en-US" dirty="0" smtClean="0"/>
                        <a:t>VI</a:t>
                      </a:r>
                      <a:r>
                        <a:rPr lang="ru-RU" dirty="0" smtClean="0"/>
                        <a:t> кл.+68 час.</a:t>
                      </a:r>
                    </a:p>
                    <a:p>
                      <a:r>
                        <a:rPr lang="en-US" dirty="0" smtClean="0"/>
                        <a:t>VII </a:t>
                      </a:r>
                      <a:r>
                        <a:rPr lang="ru-RU" dirty="0" smtClean="0"/>
                        <a:t>кл.+68 час.</a:t>
                      </a:r>
                      <a:endParaRPr lang="en-US" dirty="0" smtClean="0"/>
                    </a:p>
                    <a:p>
                      <a:r>
                        <a:rPr lang="en-US" dirty="0" smtClean="0"/>
                        <a:t>VIII</a:t>
                      </a:r>
                      <a:r>
                        <a:rPr lang="ru-RU" dirty="0" smtClean="0"/>
                        <a:t> кл.+34 час.</a:t>
                      </a:r>
                      <a:endParaRPr lang="en-US" dirty="0" smtClean="0"/>
                    </a:p>
                    <a:p>
                      <a:r>
                        <a:rPr lang="en-US" dirty="0" smtClean="0"/>
                        <a:t>IX </a:t>
                      </a:r>
                      <a:r>
                        <a:rPr lang="ru-RU" dirty="0" err="1" smtClean="0"/>
                        <a:t>кл</a:t>
                      </a:r>
                      <a:r>
                        <a:rPr lang="ru-RU" dirty="0" smtClean="0"/>
                        <a:t>.:</a:t>
                      </a:r>
                    </a:p>
                    <a:p>
                      <a:r>
                        <a:rPr lang="ru-RU" dirty="0" smtClean="0"/>
                        <a:t>+34 час.;</a:t>
                      </a:r>
                    </a:p>
                    <a:p>
                      <a:r>
                        <a:rPr lang="ru-RU" dirty="0" smtClean="0"/>
                        <a:t>+17 час. ППП </a:t>
                      </a:r>
                      <a:r>
                        <a:rPr lang="ru-RU" sz="1400" dirty="0" smtClean="0"/>
                        <a:t>(элективные курсы)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200618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dirty="0" smtClean="0"/>
                        <a:t>VIII-IX</a:t>
                      </a:r>
                      <a:r>
                        <a:rPr lang="en-US" sz="1600" b="0" i="0" baseline="0" dirty="0" smtClean="0"/>
                        <a:t> </a:t>
                      </a:r>
                      <a:r>
                        <a:rPr lang="ru-RU" sz="1600" b="0" i="0" baseline="0" dirty="0" err="1" smtClean="0"/>
                        <a:t>кл</a:t>
                      </a:r>
                      <a:r>
                        <a:rPr lang="ru-RU" sz="1600" b="0" i="0" baseline="0" dirty="0" smtClean="0"/>
                        <a:t>. </a:t>
                      </a:r>
                      <a:r>
                        <a:rPr lang="ru-RU" sz="1600" b="0" i="1" dirty="0" smtClean="0"/>
                        <a:t>Двуязычное русско-французское отделение.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 smtClean="0"/>
                        <a:t>V-VIII </a:t>
                      </a:r>
                      <a:r>
                        <a:rPr lang="ru-RU" sz="1600" b="0" dirty="0" err="1" smtClean="0"/>
                        <a:t>кл</a:t>
                      </a:r>
                      <a:r>
                        <a:rPr lang="ru-RU" sz="1600" b="0" dirty="0" smtClean="0"/>
                        <a:t>. Курсы внеурочной</a:t>
                      </a:r>
                      <a:r>
                        <a:rPr lang="ru-RU" sz="1600" b="0" baseline="0" dirty="0" smtClean="0"/>
                        <a:t> д-</a:t>
                      </a:r>
                      <a:r>
                        <a:rPr lang="ru-RU" sz="1600" b="0" baseline="0" dirty="0" err="1" smtClean="0"/>
                        <a:t>сти</a:t>
                      </a:r>
                      <a:r>
                        <a:rPr lang="ru-RU" sz="1600" b="0" baseline="0" dirty="0" smtClean="0"/>
                        <a:t>, поддерживающие изучения ФЯ.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X-XI </a:t>
                      </a:r>
                      <a:r>
                        <a:rPr lang="ru-RU" dirty="0" err="1" smtClean="0"/>
                        <a:t>кл</a:t>
                      </a:r>
                      <a:r>
                        <a:rPr lang="ru-RU" dirty="0" smtClean="0"/>
                        <a:t>.</a:t>
                      </a:r>
                      <a:r>
                        <a:rPr lang="ru-RU" sz="1800" b="0" i="1" dirty="0" smtClean="0"/>
                        <a:t> Двуязычное русско-французское отделение.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V-XI</a:t>
                      </a:r>
                      <a:r>
                        <a:rPr lang="en-US" baseline="0" dirty="0" smtClean="0"/>
                        <a:t> </a:t>
                      </a:r>
                      <a:r>
                        <a:rPr lang="ru-RU" baseline="0" dirty="0" err="1" smtClean="0"/>
                        <a:t>кл</a:t>
                      </a:r>
                      <a:r>
                        <a:rPr lang="ru-RU" baseline="0" dirty="0" smtClean="0"/>
                        <a:t>. </a:t>
                      </a:r>
                      <a:r>
                        <a:rPr lang="ru-RU" sz="1600" baseline="0" dirty="0" smtClean="0"/>
                        <a:t>«Второй иностранный язык (английский)»</a:t>
                      </a:r>
                      <a:endParaRPr lang="ru-RU" sz="1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8490" y="260648"/>
            <a:ext cx="7756263" cy="720080"/>
          </a:xfrm>
        </p:spPr>
        <p:txBody>
          <a:bodyPr/>
          <a:lstStyle/>
          <a:p>
            <a:r>
              <a:rPr lang="ru-RU" sz="2800" b="1" dirty="0" smtClean="0"/>
              <a:t>Годовой учебный план ГБОУ СОШ № 4 Кусто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116131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8943469"/>
              </p:ext>
            </p:extLst>
          </p:nvPr>
        </p:nvGraphicFramePr>
        <p:xfrm>
          <a:off x="323528" y="1052736"/>
          <a:ext cx="8496943" cy="48144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9281"/>
                <a:gridCol w="1213849"/>
                <a:gridCol w="2070684"/>
                <a:gridCol w="1713670"/>
                <a:gridCol w="1499459"/>
              </a:tblGrid>
              <a:tr h="67331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Уровень НОО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Уровень ООО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Уровень СОО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</a:t>
                      </a:r>
                      <a:r>
                        <a:rPr lang="en-US" baseline="0" dirty="0" smtClean="0"/>
                        <a:t> </a:t>
                      </a:r>
                      <a:r>
                        <a:rPr lang="ru-RU" baseline="0" dirty="0" smtClean="0"/>
                        <a:t>- </a:t>
                      </a:r>
                      <a:r>
                        <a:rPr lang="en-US" baseline="0" dirty="0" smtClean="0"/>
                        <a:t>XI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кл</a:t>
                      </a:r>
                      <a:r>
                        <a:rPr lang="ru-RU" dirty="0" smtClean="0"/>
                        <a:t>.</a:t>
                      </a:r>
                      <a:endParaRPr lang="ru-RU" dirty="0"/>
                    </a:p>
                  </a:txBody>
                  <a:tcPr/>
                </a:tc>
              </a:tr>
              <a:tr h="62283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МАТЕМАТИКА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540 час.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850 час.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272 час. Б</a:t>
                      </a:r>
                    </a:p>
                    <a:p>
                      <a:r>
                        <a:rPr lang="ru-RU" dirty="0" smtClean="0"/>
                        <a:t>408</a:t>
                      </a:r>
                      <a:r>
                        <a:rPr lang="ru-RU" baseline="0" dirty="0" smtClean="0"/>
                        <a:t> час. П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1 662 час. Б</a:t>
                      </a:r>
                    </a:p>
                    <a:p>
                      <a:r>
                        <a:rPr lang="ru-RU" dirty="0" smtClean="0"/>
                        <a:t>1</a:t>
                      </a:r>
                      <a:r>
                        <a:rPr lang="ru-RU" baseline="0" dirty="0" smtClean="0"/>
                        <a:t> 798 час. П</a:t>
                      </a:r>
                      <a:endParaRPr lang="ru-RU" dirty="0"/>
                    </a:p>
                  </a:txBody>
                  <a:tcPr/>
                </a:tc>
              </a:tr>
              <a:tr h="149491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VIII</a:t>
                      </a:r>
                      <a:r>
                        <a:rPr lang="ru-RU" dirty="0" smtClean="0"/>
                        <a:t> кл.+34 час.</a:t>
                      </a:r>
                      <a:endParaRPr lang="en-US" dirty="0" smtClean="0"/>
                    </a:p>
                    <a:p>
                      <a:r>
                        <a:rPr lang="en-US" dirty="0" smtClean="0"/>
                        <a:t>IX </a:t>
                      </a:r>
                      <a:r>
                        <a:rPr lang="ru-RU" dirty="0" smtClean="0"/>
                        <a:t>кл.+34 час.</a:t>
                      </a:r>
                    </a:p>
                    <a:p>
                      <a:r>
                        <a:rPr lang="en-US" dirty="0" smtClean="0"/>
                        <a:t>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Х +34</a:t>
                      </a:r>
                      <a:r>
                        <a:rPr lang="en-US" dirty="0" smtClean="0"/>
                        <a:t> </a:t>
                      </a:r>
                      <a:r>
                        <a:rPr lang="ru-RU" dirty="0" smtClean="0"/>
                        <a:t>час. (2017-2018)</a:t>
                      </a:r>
                    </a:p>
                    <a:p>
                      <a:endParaRPr lang="ru-RU" dirty="0" smtClean="0"/>
                    </a:p>
                    <a:p>
                      <a:r>
                        <a:rPr lang="en-US" dirty="0" smtClean="0"/>
                        <a:t>XI</a:t>
                      </a:r>
                      <a:r>
                        <a:rPr lang="ru-RU" dirty="0" smtClean="0"/>
                        <a:t> +34 час. (2017-2018</a:t>
                      </a:r>
                      <a:r>
                        <a:rPr lang="ru-RU" baseline="0" dirty="0" smtClean="0"/>
                        <a:t>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</a:t>
                      </a:r>
                      <a:endParaRPr lang="ru-RU" dirty="0"/>
                    </a:p>
                  </a:txBody>
                  <a:tcPr/>
                </a:tc>
              </a:tr>
              <a:tr h="200618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dirty="0" smtClean="0"/>
                        <a:t>V-VIII</a:t>
                      </a:r>
                      <a:r>
                        <a:rPr lang="en-US" sz="1800" b="0" i="0" baseline="0" dirty="0" smtClean="0"/>
                        <a:t> </a:t>
                      </a:r>
                      <a:r>
                        <a:rPr lang="ru-RU" sz="1800" b="0" i="0" baseline="0" dirty="0" err="1" smtClean="0"/>
                        <a:t>кл</a:t>
                      </a:r>
                      <a:r>
                        <a:rPr lang="ru-RU" sz="1800" b="0" i="0" baseline="0" dirty="0" smtClean="0"/>
                        <a:t>.</a:t>
                      </a:r>
                      <a:endParaRPr lang="ru-RU" sz="1800" b="0" i="1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dirty="0" smtClean="0"/>
                        <a:t>Курсы внеурочной</a:t>
                      </a:r>
                      <a:r>
                        <a:rPr lang="ru-RU" sz="1800" b="0" baseline="0" dirty="0" smtClean="0"/>
                        <a:t> деятельности, поддерживающие изучение МА.</a:t>
                      </a:r>
                      <a:endParaRPr lang="ru-RU" sz="18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X-XI </a:t>
                      </a:r>
                      <a:r>
                        <a:rPr lang="ru-RU" dirty="0" err="1" smtClean="0"/>
                        <a:t>кл</a:t>
                      </a:r>
                      <a:r>
                        <a:rPr lang="ru-RU" dirty="0" smtClean="0"/>
                        <a:t>.</a:t>
                      </a:r>
                      <a:r>
                        <a:rPr lang="ru-RU" sz="1800" b="0" i="1" dirty="0" smtClean="0"/>
                        <a:t>  </a:t>
                      </a:r>
                      <a:r>
                        <a:rPr lang="ru-RU" sz="1800" b="0" i="0" dirty="0" smtClean="0"/>
                        <a:t>Элективные курсы.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8490" y="260648"/>
            <a:ext cx="7756263" cy="720080"/>
          </a:xfrm>
        </p:spPr>
        <p:txBody>
          <a:bodyPr/>
          <a:lstStyle/>
          <a:p>
            <a:r>
              <a:rPr lang="ru-RU" sz="2800" b="1" dirty="0" smtClean="0"/>
              <a:t>Годовой учебный план ГБОУ СОШ № 4 Кусто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578453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3" name="Прямая соединительная линия 42"/>
          <p:cNvCxnSpPr/>
          <p:nvPr/>
        </p:nvCxnSpPr>
        <p:spPr>
          <a:xfrm>
            <a:off x="7388225" y="2564902"/>
            <a:ext cx="0" cy="4032450"/>
          </a:xfrm>
          <a:prstGeom prst="line">
            <a:avLst/>
          </a:prstGeom>
          <a:noFill/>
          <a:ln w="25400" cap="flat">
            <a:solidFill>
              <a:schemeClr val="accent2">
                <a:lumMod val="75000"/>
              </a:schemeClr>
            </a:solidFill>
            <a:prstDash val="solid"/>
            <a:round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42" name="Прямая соединительная линия 41"/>
          <p:cNvCxnSpPr/>
          <p:nvPr/>
        </p:nvCxnSpPr>
        <p:spPr>
          <a:xfrm>
            <a:off x="3992563" y="2564903"/>
            <a:ext cx="0" cy="3409271"/>
          </a:xfrm>
          <a:prstGeom prst="line">
            <a:avLst/>
          </a:prstGeom>
          <a:noFill/>
          <a:ln w="25400" cap="flat">
            <a:solidFill>
              <a:schemeClr val="accent2">
                <a:lumMod val="75000"/>
              </a:schemeClr>
            </a:solidFill>
            <a:prstDash val="solid"/>
            <a:round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41" name="Прямая соединительная линия 40"/>
          <p:cNvCxnSpPr/>
          <p:nvPr/>
        </p:nvCxnSpPr>
        <p:spPr>
          <a:xfrm>
            <a:off x="6242050" y="2597185"/>
            <a:ext cx="0" cy="3409271"/>
          </a:xfrm>
          <a:prstGeom prst="line">
            <a:avLst/>
          </a:prstGeom>
          <a:noFill/>
          <a:ln w="25400" cap="flat">
            <a:solidFill>
              <a:schemeClr val="accent1"/>
            </a:solidFill>
            <a:prstDash val="solid"/>
            <a:round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39" name="Прямая соединительная линия 38"/>
          <p:cNvCxnSpPr/>
          <p:nvPr/>
        </p:nvCxnSpPr>
        <p:spPr>
          <a:xfrm>
            <a:off x="4694238" y="2612017"/>
            <a:ext cx="0" cy="3409271"/>
          </a:xfrm>
          <a:prstGeom prst="line">
            <a:avLst/>
          </a:prstGeom>
          <a:noFill/>
          <a:ln w="25400" cap="flat">
            <a:solidFill>
              <a:schemeClr val="accent1"/>
            </a:solidFill>
            <a:prstDash val="solid"/>
            <a:round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38" name="Прямая соединительная линия 37"/>
          <p:cNvCxnSpPr/>
          <p:nvPr/>
        </p:nvCxnSpPr>
        <p:spPr>
          <a:xfrm>
            <a:off x="2987675" y="2612017"/>
            <a:ext cx="0" cy="2391810"/>
          </a:xfrm>
          <a:prstGeom prst="line">
            <a:avLst/>
          </a:prstGeom>
          <a:noFill/>
          <a:ln w="25400" cap="flat">
            <a:solidFill>
              <a:schemeClr val="accent1"/>
            </a:solidFill>
            <a:prstDash val="solid"/>
            <a:round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34" name="Прямая соединительная линия 33"/>
          <p:cNvCxnSpPr/>
          <p:nvPr/>
        </p:nvCxnSpPr>
        <p:spPr>
          <a:xfrm>
            <a:off x="1079500" y="2612017"/>
            <a:ext cx="0" cy="2391810"/>
          </a:xfrm>
          <a:prstGeom prst="line">
            <a:avLst/>
          </a:prstGeom>
          <a:noFill/>
          <a:ln w="25400" cap="flat">
            <a:solidFill>
              <a:schemeClr val="accent1"/>
            </a:solidFill>
            <a:prstDash val="solid"/>
            <a:round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5128" name="Rectangle 3"/>
          <p:cNvSpPr txBox="1">
            <a:spLocks noChangeArrowheads="1"/>
          </p:cNvSpPr>
          <p:nvPr/>
        </p:nvSpPr>
        <p:spPr bwMode="auto">
          <a:xfrm>
            <a:off x="900113" y="188913"/>
            <a:ext cx="8243887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eaLnBrk="1" hangingPunct="1"/>
            <a:r>
              <a:rPr lang="ru-RU" altLang="ru-RU" sz="3200" b="1">
                <a:solidFill>
                  <a:schemeClr val="bg1"/>
                </a:solidFill>
                <a:latin typeface="Arial" charset="0"/>
                <a:sym typeface="Calibri" pitchFamily="34" charset="0"/>
              </a:rPr>
              <a:t>Введение ФГОС среднего общего образования</a:t>
            </a:r>
          </a:p>
        </p:txBody>
      </p:sp>
      <p:sp>
        <p:nvSpPr>
          <p:cNvPr id="2" name="Пятиугольник 1"/>
          <p:cNvSpPr/>
          <p:nvPr/>
        </p:nvSpPr>
        <p:spPr>
          <a:xfrm>
            <a:off x="179512" y="3001149"/>
            <a:ext cx="3672408" cy="584773"/>
          </a:xfrm>
          <a:prstGeom prst="homePlate">
            <a:avLst/>
          </a:prstGeom>
          <a:solidFill>
            <a:schemeClr val="accent1">
              <a:lumMod val="60000"/>
              <a:lumOff val="40000"/>
            </a:schemeClr>
          </a:solidFill>
          <a:ln w="25400" cap="flat">
            <a:noFill/>
            <a:prstDash val="solid"/>
            <a:rou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spcFirstLastPara="1" lIns="45719" tIns="45719" rIns="45719" bIns="45719" spcCol="38100">
            <a:spAutoFit/>
          </a:bodyPr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Переход на ФГОС среднего общего образования в режиме апробации 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  <a:sym typeface="Calibri"/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179512" y="1484784"/>
          <a:ext cx="8784976" cy="4320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9" name="Прямая соединительная линия 8"/>
          <p:cNvCxnSpPr/>
          <p:nvPr/>
        </p:nvCxnSpPr>
        <p:spPr>
          <a:xfrm>
            <a:off x="179512" y="2560638"/>
            <a:ext cx="8712968" cy="0"/>
          </a:xfrm>
          <a:prstGeom prst="line">
            <a:avLst/>
          </a:prstGeom>
          <a:noFill/>
          <a:ln w="25400" cap="flat">
            <a:solidFill>
              <a:schemeClr val="accent1"/>
            </a:solidFill>
            <a:prstDash val="solid"/>
            <a:round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4" name="Блок-схема: узел 13"/>
          <p:cNvSpPr/>
          <p:nvPr/>
        </p:nvSpPr>
        <p:spPr>
          <a:xfrm>
            <a:off x="1080151" y="2456892"/>
            <a:ext cx="216024" cy="216024"/>
          </a:xfrm>
          <a:prstGeom prst="flowChartConnector">
            <a:avLst/>
          </a:prstGeom>
          <a:solidFill>
            <a:schemeClr val="accent1">
              <a:lumMod val="75000"/>
            </a:schemeClr>
          </a:solidFill>
          <a:ln w="25400" cap="flat">
            <a:noFill/>
            <a:prstDash val="solid"/>
            <a:rou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spcFirstLastPara="1" lIns="45719" tIns="45719" rIns="45719" bIns="45719" spcCol="38100">
            <a:spAutoFit/>
          </a:bodyPr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" name="Блок-схема: узел 14"/>
          <p:cNvSpPr/>
          <p:nvPr/>
        </p:nvSpPr>
        <p:spPr>
          <a:xfrm>
            <a:off x="4678470" y="2467771"/>
            <a:ext cx="216024" cy="216024"/>
          </a:xfrm>
          <a:prstGeom prst="flowChartConnector">
            <a:avLst/>
          </a:prstGeom>
          <a:solidFill>
            <a:schemeClr val="accent1">
              <a:lumMod val="75000"/>
            </a:schemeClr>
          </a:solidFill>
          <a:ln w="25400" cap="flat">
            <a:noFill/>
            <a:prstDash val="solid"/>
            <a:rou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spcFirstLastPara="1" lIns="45719" tIns="45719" rIns="45719" bIns="45719" spcCol="38100">
            <a:spAutoFit/>
          </a:bodyPr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" name="Блок-схема: узел 15"/>
          <p:cNvSpPr/>
          <p:nvPr/>
        </p:nvSpPr>
        <p:spPr>
          <a:xfrm>
            <a:off x="2987824" y="2456892"/>
            <a:ext cx="216024" cy="216024"/>
          </a:xfrm>
          <a:prstGeom prst="flowChartConnector">
            <a:avLst/>
          </a:prstGeom>
          <a:solidFill>
            <a:schemeClr val="accent1">
              <a:lumMod val="75000"/>
            </a:schemeClr>
          </a:solidFill>
          <a:ln w="25400" cap="flat">
            <a:noFill/>
            <a:prstDash val="solid"/>
            <a:rou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spcFirstLastPara="1" lIns="45719" tIns="45719" rIns="45719" bIns="45719" spcCol="38100">
            <a:spAutoFit/>
          </a:bodyPr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39247" y="2122373"/>
            <a:ext cx="1081807" cy="307775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spcFirstLastPara="1" lIns="45719" tIns="45719" rIns="45719" bIns="45719" spcCol="38100">
            <a:spAutoFit/>
          </a:bodyPr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01.09.2018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399860" y="2122373"/>
            <a:ext cx="1081807" cy="307775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spcFirstLastPara="1" lIns="45719" tIns="45719" rIns="45719" bIns="45719" spcCol="38100">
            <a:spAutoFit/>
          </a:bodyPr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01.09.2019</a:t>
            </a:r>
          </a:p>
        </p:txBody>
      </p:sp>
      <p:sp>
        <p:nvSpPr>
          <p:cNvPr id="21" name="Блок-схема: узел 20"/>
          <p:cNvSpPr/>
          <p:nvPr/>
        </p:nvSpPr>
        <p:spPr>
          <a:xfrm>
            <a:off x="3995936" y="2467771"/>
            <a:ext cx="216024" cy="216024"/>
          </a:xfrm>
          <a:prstGeom prst="flowChartConnector">
            <a:avLst/>
          </a:prstGeom>
          <a:solidFill>
            <a:schemeClr val="accent2">
              <a:lumMod val="75000"/>
            </a:schemeClr>
          </a:solidFill>
          <a:ln w="25400" cap="flat">
            <a:solidFill>
              <a:schemeClr val="accent2">
                <a:lumMod val="75000"/>
              </a:schemeClr>
            </a:solidFill>
            <a:prstDash val="solid"/>
            <a:rou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spcFirstLastPara="1" lIns="45719" tIns="45719" rIns="45719" bIns="45719" spcCol="38100">
            <a:spAutoFit/>
          </a:bodyPr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" name="Блок-схема: узел 21"/>
          <p:cNvSpPr/>
          <p:nvPr/>
        </p:nvSpPr>
        <p:spPr>
          <a:xfrm>
            <a:off x="7380312" y="2467771"/>
            <a:ext cx="216024" cy="216024"/>
          </a:xfrm>
          <a:prstGeom prst="flowChartConnector">
            <a:avLst/>
          </a:prstGeom>
          <a:solidFill>
            <a:schemeClr val="accent2">
              <a:lumMod val="75000"/>
            </a:schemeClr>
          </a:solidFill>
          <a:ln w="25400" cap="flat">
            <a:solidFill>
              <a:schemeClr val="accent2">
                <a:lumMod val="75000"/>
              </a:schemeClr>
            </a:solidFill>
            <a:prstDash val="solid"/>
            <a:rou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spcFirstLastPara="1" lIns="45719" tIns="45719" rIns="45719" bIns="45719" spcCol="38100">
            <a:spAutoFit/>
          </a:bodyPr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" name="Пятиугольник 22"/>
          <p:cNvSpPr/>
          <p:nvPr/>
        </p:nvSpPr>
        <p:spPr>
          <a:xfrm>
            <a:off x="4462300" y="3717048"/>
            <a:ext cx="3672408" cy="584773"/>
          </a:xfrm>
          <a:prstGeom prst="homePlate">
            <a:avLst/>
          </a:prstGeom>
          <a:solidFill>
            <a:schemeClr val="accent1">
              <a:lumMod val="60000"/>
              <a:lumOff val="40000"/>
            </a:schemeClr>
          </a:solidFill>
          <a:ln w="25400" cap="flat">
            <a:noFill/>
            <a:prstDash val="solid"/>
            <a:rou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spcFirstLastPara="1" lIns="45719" tIns="45719" rIns="45719" bIns="45719" spcCol="38100">
            <a:spAutoFit/>
          </a:bodyPr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Переход на ФГОС среднего общего образования в штатном режиме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  <a:sym typeface="Calibri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211959" y="2114799"/>
            <a:ext cx="1081807" cy="307775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spcFirstLastPara="1" lIns="45719" tIns="45719" rIns="45719" bIns="45719" spcCol="38100">
            <a:spAutoFit/>
          </a:bodyPr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01.09.2020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704675" y="2837682"/>
            <a:ext cx="1081807" cy="307775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spcFirstLastPara="1" lIns="45719" tIns="45719" rIns="45719" bIns="45719" spcCol="38100">
            <a:spAutoFit/>
          </a:bodyPr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25.05.2020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951783" y="2847261"/>
            <a:ext cx="1081807" cy="307775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spcFirstLastPara="1" lIns="45719" tIns="45719" rIns="45719" bIns="45719" spcCol="38100">
            <a:spAutoFit/>
          </a:bodyPr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25.05.2022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79512" y="3717032"/>
            <a:ext cx="1836204" cy="64632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spcFirstLastPara="1" lIns="45719" tIns="45719" rIns="45719" bIns="45719" spcCol="38100">
            <a:spAutoFit/>
          </a:bodyPr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ведение ФГОС СОО </a:t>
            </a:r>
            <a:br>
              <a:rPr lang="ru-RU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</a:br>
            <a:r>
              <a:rPr lang="ru-RU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в 10-х классах 1 группы пилотных ОУ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121473" y="3725674"/>
            <a:ext cx="1836204" cy="120032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spcFirstLastPara="1" lIns="45719" tIns="45719" rIns="45719" bIns="45719" spcCol="38100">
            <a:spAutoFit/>
          </a:bodyPr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ведение ФГОС СОО </a:t>
            </a:r>
            <a:br>
              <a:rPr lang="ru-RU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</a:br>
            <a:r>
              <a:rPr lang="ru-RU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в 10-х классах пилотных ОУ</a:t>
            </a:r>
          </a:p>
          <a:p>
            <a:pPr>
              <a:defRPr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введение ФГОС СОО </a:t>
            </a:r>
            <a:b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в 11-х классах 1 группы пилотных ОУ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438894" y="4459054"/>
            <a:ext cx="1836204" cy="101566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spcFirstLastPara="1" lIns="45719" tIns="45719" rIns="45719" bIns="45719" spcCol="38100">
            <a:spAutoFit/>
          </a:bodyPr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ведение ФГОС СОО </a:t>
            </a:r>
            <a:br>
              <a:rPr lang="ru-RU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</a:br>
            <a:r>
              <a:rPr lang="ru-RU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в 10-х классах всех ОУ</a:t>
            </a:r>
          </a:p>
          <a:p>
            <a:pPr>
              <a:defRPr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введение ФГОС СОО </a:t>
            </a:r>
            <a:b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в 11-х классах пилотных ОУ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515872" y="5510430"/>
            <a:ext cx="1836204" cy="4616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spcFirstLastPara="1" lIns="45719" tIns="45719" rIns="45719" bIns="45719" spcCol="38100">
            <a:spAutoFit/>
          </a:bodyPr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ведение ФГОС СОО </a:t>
            </a:r>
            <a:br>
              <a:rPr lang="ru-RU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</a:br>
            <a:r>
              <a:rPr lang="ru-RU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в 11-х классах всех ОУ</a:t>
            </a:r>
          </a:p>
        </p:txBody>
      </p:sp>
      <p:sp>
        <p:nvSpPr>
          <p:cNvPr id="31" name="Блок-схема: узел 30"/>
          <p:cNvSpPr/>
          <p:nvPr/>
        </p:nvSpPr>
        <p:spPr>
          <a:xfrm>
            <a:off x="6228184" y="2462333"/>
            <a:ext cx="216024" cy="216024"/>
          </a:xfrm>
          <a:prstGeom prst="flowChartConnector">
            <a:avLst/>
          </a:prstGeom>
          <a:solidFill>
            <a:schemeClr val="accent1">
              <a:lumMod val="75000"/>
            </a:schemeClr>
          </a:solidFill>
          <a:ln w="25400" cap="flat">
            <a:noFill/>
            <a:prstDash val="solid"/>
            <a:rou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spcFirstLastPara="1" lIns="45719" tIns="45719" rIns="45719" bIns="45719" spcCol="38100">
            <a:spAutoFit/>
          </a:bodyPr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757601" y="2114798"/>
            <a:ext cx="1081807" cy="307775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spcFirstLastPara="1" lIns="45719" tIns="45719" rIns="45719" bIns="45719" spcCol="38100">
            <a:spAutoFit/>
          </a:bodyPr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01.09.2021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563565" y="5137515"/>
            <a:ext cx="1836204" cy="46166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 cap="flat">
            <a:solidFill>
              <a:schemeClr val="accent2">
                <a:lumMod val="20000"/>
                <a:lumOff val="80000"/>
              </a:schemeClr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spcFirstLastPara="1" lIns="45719" tIns="45719" rIns="45719" bIns="45719" spcCol="38100">
            <a:spAutoFit/>
          </a:bodyPr>
          <a:lstStyle/>
          <a:p>
            <a:pPr algn="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выпуск 11-х классов </a:t>
            </a:r>
            <a:b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1 группы пилотных ОУ</a:t>
            </a:r>
            <a:endParaRPr lang="ru-RU" sz="12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  <a:sym typeface="Calibri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867685" y="6021288"/>
            <a:ext cx="1836204" cy="46166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 cap="flat">
            <a:solidFill>
              <a:schemeClr val="accent2">
                <a:lumMod val="20000"/>
                <a:lumOff val="80000"/>
              </a:schemeClr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spcFirstLastPara="1" lIns="45719" tIns="45719" rIns="45719" bIns="45719" spcCol="38100">
            <a:spAutoFit/>
          </a:bodyPr>
          <a:lstStyle/>
          <a:p>
            <a:pPr algn="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выпуск 11-х классов </a:t>
            </a:r>
            <a:b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по ФГОС СОО</a:t>
            </a:r>
            <a:endParaRPr lang="ru-RU" sz="12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1228734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Grp="1" noChangeArrowheads="1"/>
          </p:cNvSpPr>
          <p:nvPr>
            <p:ph type="title"/>
          </p:nvPr>
        </p:nvSpPr>
        <p:spPr>
          <a:xfrm>
            <a:off x="1258888" y="333375"/>
            <a:ext cx="7726362" cy="863600"/>
          </a:xfrm>
        </p:spPr>
        <p:txBody>
          <a:bodyPr/>
          <a:lstStyle/>
          <a:p>
            <a:pPr algn="r" eaLnBrk="1" hangingPunct="1"/>
            <a:r>
              <a:rPr lang="ru-RU" altLang="ru-RU" sz="3200" b="1" dirty="0" smtClean="0">
                <a:solidFill>
                  <a:schemeClr val="accent5"/>
                </a:solidFill>
                <a:latin typeface="Arial" charset="0"/>
                <a:cs typeface="Arial" charset="0"/>
              </a:rPr>
              <a:t>Подходы к проектированию учебного плана</a:t>
            </a:r>
          </a:p>
        </p:txBody>
      </p:sp>
      <p:graphicFrame>
        <p:nvGraphicFramePr>
          <p:cNvPr id="2" name="Схема 1"/>
          <p:cNvGraphicFramePr/>
          <p:nvPr/>
        </p:nvGraphicFramePr>
        <p:xfrm>
          <a:off x="251520" y="1484784"/>
          <a:ext cx="8640960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172" name="Прямоугольник 3"/>
          <p:cNvSpPr>
            <a:spLocks noChangeArrowheads="1"/>
          </p:cNvSpPr>
          <p:nvPr/>
        </p:nvSpPr>
        <p:spPr bwMode="auto">
          <a:xfrm>
            <a:off x="107950" y="1557338"/>
            <a:ext cx="4895850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altLang="ru-RU" dirty="0">
                <a:latin typeface="Arial" charset="0"/>
              </a:rPr>
              <a:t>Приказ </a:t>
            </a:r>
            <a:r>
              <a:rPr lang="ru-RU" altLang="ru-RU" dirty="0" err="1">
                <a:latin typeface="Arial" charset="0"/>
              </a:rPr>
              <a:t>Минобрнауки</a:t>
            </a:r>
            <a:r>
              <a:rPr lang="ru-RU" altLang="ru-RU" dirty="0">
                <a:latin typeface="Arial" charset="0"/>
              </a:rPr>
              <a:t> России </a:t>
            </a:r>
            <a:br>
              <a:rPr lang="ru-RU" altLang="ru-RU" dirty="0">
                <a:latin typeface="Arial" charset="0"/>
              </a:rPr>
            </a:br>
            <a:r>
              <a:rPr lang="ru-RU" altLang="ru-RU" dirty="0">
                <a:latin typeface="Arial" charset="0"/>
              </a:rPr>
              <a:t>от 17.05.2012 N 413</a:t>
            </a:r>
            <a:br>
              <a:rPr lang="ru-RU" altLang="ru-RU" dirty="0">
                <a:latin typeface="Arial" charset="0"/>
              </a:rPr>
            </a:br>
            <a:r>
              <a:rPr lang="ru-RU" altLang="ru-RU" dirty="0">
                <a:latin typeface="Arial" charset="0"/>
              </a:rPr>
              <a:t>«Об утверждении федерального государственного образовательного стандарта среднего общего образования»</a:t>
            </a:r>
          </a:p>
        </p:txBody>
      </p:sp>
    </p:spTree>
    <p:extLst>
      <p:ext uri="{BB962C8B-B14F-4D97-AF65-F5344CB8AC3E}">
        <p14:creationId xmlns:p14="http://schemas.microsoft.com/office/powerpoint/2010/main" val="570763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/>
          </p:nvPr>
        </p:nvGraphicFramePr>
        <p:xfrm>
          <a:off x="698500" y="2247900"/>
          <a:ext cx="7747000" cy="38782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dirty="0" smtClean="0"/>
              <a:t>Успеваемость и качество обучения по школе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18946051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56074843"/>
              </p:ext>
            </p:extLst>
          </p:nvPr>
        </p:nvGraphicFramePr>
        <p:xfrm>
          <a:off x="251520" y="2060847"/>
          <a:ext cx="8640960" cy="44973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4256"/>
                <a:gridCol w="1008112"/>
                <a:gridCol w="5328592"/>
              </a:tblGrid>
              <a:tr h="381228">
                <a:tc>
                  <a:txBody>
                    <a:bodyPr/>
                    <a:lstStyle/>
                    <a:p>
                      <a:r>
                        <a:rPr lang="ru-RU" dirty="0" smtClean="0"/>
                        <a:t>Учебные предметы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Класс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Как реализуется в ОО</a:t>
                      </a:r>
                      <a:endParaRPr lang="ru-RU" dirty="0"/>
                    </a:p>
                  </a:txBody>
                  <a:tcPr/>
                </a:tc>
              </a:tr>
              <a:tr h="953069">
                <a:tc>
                  <a:txBody>
                    <a:bodyPr/>
                    <a:lstStyle/>
                    <a:p>
                      <a:r>
                        <a:rPr lang="ru-RU" dirty="0" smtClean="0"/>
                        <a:t>«История и культура Санкт-Петербурга»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V-IX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aseline="0" dirty="0" smtClean="0"/>
                        <a:t>Модули учебных предметов (см. Учебный план ГБОУ СОШ № 4 Кусто).</a:t>
                      </a:r>
                      <a:endParaRPr lang="ru-RU" dirty="0" smtClean="0"/>
                    </a:p>
                    <a:p>
                      <a:r>
                        <a:rPr lang="ru-RU" dirty="0" smtClean="0"/>
                        <a:t>Занятия</a:t>
                      </a:r>
                      <a:r>
                        <a:rPr lang="ru-RU" baseline="0" dirty="0" smtClean="0"/>
                        <a:t> в</a:t>
                      </a:r>
                      <a:r>
                        <a:rPr lang="ru-RU" dirty="0" smtClean="0"/>
                        <a:t>неурочной</a:t>
                      </a:r>
                      <a:r>
                        <a:rPr lang="ru-RU" baseline="0" dirty="0" smtClean="0"/>
                        <a:t> деятельности.</a:t>
                      </a:r>
                    </a:p>
                  </a:txBody>
                  <a:tcPr/>
                </a:tc>
              </a:tr>
              <a:tr h="897952">
                <a:tc>
                  <a:txBody>
                    <a:bodyPr/>
                    <a:lstStyle/>
                    <a:p>
                      <a:r>
                        <a:rPr lang="ru-RU" dirty="0" smtClean="0"/>
                        <a:t>«ОБЖ»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V-VII</a:t>
                      </a:r>
                      <a:endParaRPr lang="ru-RU" dirty="0" smtClean="0"/>
                    </a:p>
                    <a:p>
                      <a:endParaRPr lang="ru-RU" baseline="0" dirty="0" smtClean="0"/>
                    </a:p>
                    <a:p>
                      <a:r>
                        <a:rPr lang="en-US" baseline="0" dirty="0" smtClean="0"/>
                        <a:t>IX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aseline="0" dirty="0" smtClean="0"/>
                        <a:t>Модули учебных предметов «Физическая культура» и «География». </a:t>
                      </a:r>
                      <a:r>
                        <a:rPr lang="ru-RU" dirty="0" smtClean="0"/>
                        <a:t>Занятия</a:t>
                      </a:r>
                      <a:r>
                        <a:rPr lang="ru-RU" baseline="0" dirty="0" smtClean="0"/>
                        <a:t> в</a:t>
                      </a:r>
                      <a:r>
                        <a:rPr lang="ru-RU" dirty="0" smtClean="0"/>
                        <a:t>неурочной</a:t>
                      </a:r>
                      <a:r>
                        <a:rPr lang="ru-RU" baseline="0" dirty="0" smtClean="0"/>
                        <a:t> деятельности. Учебный предмет «ОБЖ».</a:t>
                      </a:r>
                      <a:endParaRPr lang="ru-RU" dirty="0"/>
                    </a:p>
                  </a:txBody>
                  <a:tcPr/>
                </a:tc>
              </a:tr>
              <a:tr h="381228">
                <a:tc>
                  <a:txBody>
                    <a:bodyPr/>
                    <a:lstStyle/>
                    <a:p>
                      <a:r>
                        <a:rPr lang="ru-RU" dirty="0" smtClean="0"/>
                        <a:t>«Обществознание»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V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Занятия</a:t>
                      </a:r>
                      <a:r>
                        <a:rPr lang="ru-RU" baseline="0" dirty="0" smtClean="0"/>
                        <a:t> в</a:t>
                      </a:r>
                      <a:r>
                        <a:rPr lang="ru-RU" dirty="0" smtClean="0"/>
                        <a:t>неурочной</a:t>
                      </a:r>
                      <a:r>
                        <a:rPr lang="ru-RU" baseline="0" dirty="0" smtClean="0"/>
                        <a:t> деятельности.</a:t>
                      </a:r>
                      <a:endParaRPr lang="ru-RU" dirty="0"/>
                    </a:p>
                  </a:txBody>
                  <a:tcPr/>
                </a:tc>
              </a:tr>
              <a:tr h="770900">
                <a:tc>
                  <a:txBody>
                    <a:bodyPr/>
                    <a:lstStyle/>
                    <a:p>
                      <a:r>
                        <a:rPr lang="ru-RU" dirty="0" smtClean="0"/>
                        <a:t>«Алгебра» и «Геометрия» </a:t>
                      </a:r>
                      <a:r>
                        <a:rPr lang="ru-RU" sz="1400" i="1" dirty="0" smtClean="0"/>
                        <a:t>(дополнительные часы )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VIII-IX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aseline="0" dirty="0" smtClean="0"/>
                        <a:t>Учебный предмет «Алгебра».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aseline="0" dirty="0" smtClean="0"/>
                        <a:t>Учебный предмет «Геометрия».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</a:tr>
              <a:tr h="953069">
                <a:tc>
                  <a:txBody>
                    <a:bodyPr/>
                    <a:lstStyle/>
                    <a:p>
                      <a:r>
                        <a:rPr lang="ru-RU" dirty="0" smtClean="0"/>
                        <a:t>«Русский язык», «История»</a:t>
                      </a:r>
                      <a:r>
                        <a:rPr lang="ru-RU" sz="1800" i="1" dirty="0" smtClean="0"/>
                        <a:t> </a:t>
                      </a:r>
                      <a:r>
                        <a:rPr lang="ru-RU" sz="1400" i="1" dirty="0" smtClean="0"/>
                        <a:t>(дополнительные часы )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X-XI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aseline="0" dirty="0" smtClean="0"/>
                        <a:t>Учебный предмет «Русский язык», базовый уровень.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aseline="0" dirty="0" smtClean="0"/>
                        <a:t>Учебный предмет «История», базовый уровень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570156"/>
            <a:ext cx="8352928" cy="986636"/>
          </a:xfrm>
        </p:spPr>
        <p:txBody>
          <a:bodyPr/>
          <a:lstStyle/>
          <a:p>
            <a:r>
              <a:rPr lang="ru-RU" sz="3200" b="1" dirty="0" smtClean="0"/>
              <a:t>Региональный компонент. 2018-2019 </a:t>
            </a:r>
            <a:r>
              <a:rPr lang="ru-RU" sz="3200" b="1" dirty="0" err="1" smtClean="0"/>
              <a:t>уч.г</a:t>
            </a:r>
            <a:r>
              <a:rPr lang="ru-RU" sz="3200" dirty="0" smtClean="0"/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070338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2060848"/>
            <a:ext cx="8352927" cy="4608512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sz="3800" dirty="0" smtClean="0"/>
              <a:t>Целью </a:t>
            </a:r>
            <a:r>
              <a:rPr lang="ru-RU" sz="3800" dirty="0"/>
              <a:t>промежуточной аттестации обучающихся является </a:t>
            </a:r>
            <a:r>
              <a:rPr lang="ru-RU" sz="3800" b="1" dirty="0"/>
              <a:t>определение степени освоения</a:t>
            </a:r>
            <a:r>
              <a:rPr lang="ru-RU" sz="3800" dirty="0"/>
              <a:t> ими учебного материала по учебным предметам в рамках освоения основных образовательных программ </a:t>
            </a:r>
            <a:r>
              <a:rPr lang="ru-RU" sz="3800" dirty="0" smtClean="0"/>
              <a:t>общего </a:t>
            </a:r>
            <a:r>
              <a:rPr lang="ru-RU" sz="3800" dirty="0"/>
              <a:t>образования </a:t>
            </a:r>
            <a:r>
              <a:rPr lang="ru-RU" sz="3800" b="1" dirty="0"/>
              <a:t>за учебный год</a:t>
            </a:r>
            <a:r>
              <a:rPr lang="ru-RU" sz="3800" dirty="0"/>
              <a:t>.</a:t>
            </a:r>
          </a:p>
          <a:p>
            <a:endParaRPr lang="ru-RU" sz="3400" b="1" dirty="0" smtClean="0"/>
          </a:p>
          <a:p>
            <a:pPr marL="0" indent="0">
              <a:buNone/>
            </a:pPr>
            <a:r>
              <a:rPr lang="ru-RU" sz="3400" b="1" dirty="0" smtClean="0"/>
              <a:t>Промежуточную </a:t>
            </a:r>
            <a:r>
              <a:rPr lang="ru-RU" sz="3400" b="1" dirty="0"/>
              <a:t>аттестацию в ОО</a:t>
            </a:r>
            <a:r>
              <a:rPr lang="ru-RU" sz="3400" dirty="0"/>
              <a:t>:</a:t>
            </a:r>
          </a:p>
          <a:p>
            <a:r>
              <a:rPr lang="ru-RU" sz="3400" b="1" dirty="0"/>
              <a:t>в обязательном порядке проходят</a:t>
            </a:r>
            <a:r>
              <a:rPr lang="ru-RU" sz="3400" dirty="0"/>
              <a:t> обучающиеся, осваивающие  общеобразовательные </a:t>
            </a:r>
            <a:r>
              <a:rPr lang="ru-RU" sz="3400" dirty="0" smtClean="0"/>
              <a:t>программы общего </a:t>
            </a:r>
            <a:r>
              <a:rPr lang="ru-RU" sz="3400" dirty="0"/>
              <a:t>образования </a:t>
            </a:r>
            <a:r>
              <a:rPr lang="ru-RU" sz="3400" b="1" dirty="0"/>
              <a:t>во всех формах</a:t>
            </a:r>
            <a:r>
              <a:rPr lang="ru-RU" sz="3400" dirty="0"/>
              <a:t> обучения; а также обучающиеся, осваивающие образовательные программы общего образования по индивидуальным учебным планам;</a:t>
            </a:r>
          </a:p>
          <a:p>
            <a:r>
              <a:rPr lang="ru-RU" sz="3400" b="1" dirty="0"/>
              <a:t>могут проходить</a:t>
            </a:r>
            <a:r>
              <a:rPr lang="ru-RU" sz="3400" dirty="0"/>
              <a:t> по заявлению родителей (законных представителей) обучающиеся, осваивающие основные общеобразовательные </a:t>
            </a:r>
            <a:r>
              <a:rPr lang="ru-RU" sz="3400" dirty="0" smtClean="0"/>
              <a:t>программы </a:t>
            </a:r>
            <a:r>
              <a:rPr lang="ru-RU" sz="3400" b="1" dirty="0" smtClean="0"/>
              <a:t>в </a:t>
            </a:r>
            <a:r>
              <a:rPr lang="ru-RU" sz="3400" b="1" dirty="0"/>
              <a:t>форме </a:t>
            </a:r>
            <a:r>
              <a:rPr lang="ru-RU" sz="3400" b="1" dirty="0" smtClean="0"/>
              <a:t>семейного образования/самообразования</a:t>
            </a:r>
            <a:r>
              <a:rPr lang="ru-RU" sz="3400" dirty="0" smtClean="0"/>
              <a:t> </a:t>
            </a:r>
            <a:r>
              <a:rPr lang="ru-RU" sz="3400" dirty="0"/>
              <a:t>(экстерны</a:t>
            </a:r>
            <a:r>
              <a:rPr lang="ru-RU" sz="3400" dirty="0" smtClean="0"/>
              <a:t>).</a:t>
            </a:r>
            <a:endParaRPr lang="ru-RU" sz="34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8490" y="332656"/>
            <a:ext cx="7756263" cy="1080120"/>
          </a:xfrm>
        </p:spPr>
        <p:txBody>
          <a:bodyPr/>
          <a:lstStyle/>
          <a:p>
            <a:r>
              <a:rPr lang="ru-RU" sz="4800" dirty="0" smtClean="0"/>
              <a:t>Промежуточная аттестация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1379374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2060848"/>
            <a:ext cx="8352927" cy="460851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sz="3400" dirty="0" smtClean="0"/>
              <a:t>Промежуточная </a:t>
            </a:r>
            <a:r>
              <a:rPr lang="ru-RU" sz="3400" dirty="0"/>
              <a:t>аттестация обучающихся проводится в форме:</a:t>
            </a:r>
          </a:p>
          <a:p>
            <a:r>
              <a:rPr lang="ru-RU" sz="3400" dirty="0"/>
              <a:t>• комплексной контрольной работы;</a:t>
            </a:r>
          </a:p>
          <a:p>
            <a:r>
              <a:rPr lang="ru-RU" sz="3400" dirty="0"/>
              <a:t>• итоговой контрольной работы;</a:t>
            </a:r>
          </a:p>
          <a:p>
            <a:r>
              <a:rPr lang="ru-RU" sz="3400" dirty="0"/>
              <a:t>• письменных и устных экзаменов;</a:t>
            </a:r>
          </a:p>
          <a:p>
            <a:r>
              <a:rPr lang="ru-RU" sz="3400" dirty="0"/>
              <a:t>• тестирования;</a:t>
            </a:r>
          </a:p>
          <a:p>
            <a:r>
              <a:rPr lang="ru-RU" sz="3400" dirty="0"/>
              <a:t>• защиты индивидуального/группового проекта;</a:t>
            </a:r>
          </a:p>
          <a:p>
            <a:r>
              <a:rPr lang="ru-RU" sz="3400" dirty="0"/>
              <a:t>• иных формах, определяемых образовательными программами ГБОУ СОШ № 4 Кусто и (или) индивидуальными учебными планами.</a:t>
            </a:r>
          </a:p>
          <a:p>
            <a:pPr marL="0" indent="0">
              <a:buNone/>
            </a:pPr>
            <a:r>
              <a:rPr lang="ru-RU" sz="3400" b="1" dirty="0"/>
              <a:t>Перечень учебных предметов</a:t>
            </a:r>
            <a:r>
              <a:rPr lang="ru-RU" sz="3400" dirty="0"/>
              <a:t>, выносимых на промежуточную аттестацию, как и </a:t>
            </a:r>
            <a:r>
              <a:rPr lang="ru-RU" sz="3400" b="1" dirty="0"/>
              <a:t>форма</a:t>
            </a:r>
            <a:r>
              <a:rPr lang="ru-RU" sz="3400" dirty="0"/>
              <a:t> проведения, определяется соответствующими учебными планами</a:t>
            </a:r>
            <a:r>
              <a:rPr lang="ru-RU" sz="3400" dirty="0" smtClean="0"/>
              <a:t>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8490" y="332656"/>
            <a:ext cx="7756263" cy="1080120"/>
          </a:xfrm>
        </p:spPr>
        <p:txBody>
          <a:bodyPr/>
          <a:lstStyle/>
          <a:p>
            <a:r>
              <a:rPr lang="ru-RU" sz="4400" dirty="0" smtClean="0"/>
              <a:t>Промежуточная аттестация: формы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1540673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b="1" dirty="0" smtClean="0"/>
              <a:t>О ликвидации академической задолженности</a:t>
            </a:r>
            <a:endParaRPr lang="ru-RU" sz="2400" b="1" dirty="0"/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105481100"/>
              </p:ext>
            </p:extLst>
          </p:nvPr>
        </p:nvGraphicFramePr>
        <p:xfrm>
          <a:off x="611560" y="1196752"/>
          <a:ext cx="8136904" cy="54452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23399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97119932"/>
              </p:ext>
            </p:extLst>
          </p:nvPr>
        </p:nvGraphicFramePr>
        <p:xfrm>
          <a:off x="698500" y="2247900"/>
          <a:ext cx="7747000" cy="38782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 smtClean="0"/>
              <a:t>Ликвидация академической задолженности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618497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4535868"/>
              </p:ext>
            </p:extLst>
          </p:nvPr>
        </p:nvGraphicFramePr>
        <p:xfrm>
          <a:off x="698500" y="2247900"/>
          <a:ext cx="7747000" cy="38782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b="1" dirty="0"/>
              <a:t>Ликвидация академической задолженности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3513649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11862619"/>
              </p:ext>
            </p:extLst>
          </p:nvPr>
        </p:nvGraphicFramePr>
        <p:xfrm>
          <a:off x="698500" y="2247900"/>
          <a:ext cx="7747000" cy="38782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570156"/>
            <a:ext cx="8640960" cy="1054250"/>
          </a:xfrm>
        </p:spPr>
        <p:txBody>
          <a:bodyPr/>
          <a:lstStyle/>
          <a:p>
            <a:r>
              <a:rPr lang="ru-RU" sz="3200" dirty="0" smtClean="0"/>
              <a:t>Проведение индивидуального отбора</a:t>
            </a:r>
            <a:br>
              <a:rPr lang="ru-RU" sz="3200" dirty="0" smtClean="0"/>
            </a:br>
            <a:r>
              <a:rPr lang="ru-RU" sz="3200" dirty="0" smtClean="0"/>
              <a:t>в ГБОУ СОШ № 4 Кусто. 2017-2018 </a:t>
            </a:r>
            <a:r>
              <a:rPr lang="ru-RU" sz="3200" dirty="0" err="1" smtClean="0"/>
              <a:t>уч.г</a:t>
            </a:r>
            <a:r>
              <a:rPr lang="ru-RU" sz="3200" dirty="0" smtClean="0"/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261530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/>
          </p:nvPr>
        </p:nvGraphicFramePr>
        <p:xfrm>
          <a:off x="698500" y="2247900"/>
          <a:ext cx="7747000" cy="38782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8490" y="260648"/>
            <a:ext cx="7756263" cy="1512168"/>
          </a:xfrm>
        </p:spPr>
        <p:txBody>
          <a:bodyPr/>
          <a:lstStyle/>
          <a:p>
            <a:r>
              <a:rPr lang="ru-RU" sz="3200" dirty="0" smtClean="0"/>
              <a:t>Организации, проводившие независимую оценку качества образования</a:t>
            </a:r>
            <a:br>
              <a:rPr lang="ru-RU" sz="3200" dirty="0" smtClean="0"/>
            </a:br>
            <a:r>
              <a:rPr lang="ru-RU" sz="3200" dirty="0" smtClean="0"/>
              <a:t>в 2017-2018 </a:t>
            </a:r>
            <a:r>
              <a:rPr lang="ru-RU" sz="3200" dirty="0" err="1" smtClean="0"/>
              <a:t>уч.г</a:t>
            </a:r>
            <a:r>
              <a:rPr lang="ru-RU" sz="3200" dirty="0" smtClean="0"/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5209846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/>
          </p:nvPr>
        </p:nvGraphicFramePr>
        <p:xfrm>
          <a:off x="698500" y="2247900"/>
          <a:ext cx="7747000" cy="38782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РДР (эксперимент)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4102765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/>
          </p:nvPr>
        </p:nvGraphicFramePr>
        <p:xfrm>
          <a:off x="698500" y="2247900"/>
          <a:ext cx="7747000" cy="38782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ИМЦ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7961458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/>
          </p:nvPr>
        </p:nvGraphicFramePr>
        <p:xfrm>
          <a:off x="698500" y="2247900"/>
          <a:ext cx="7747000" cy="38782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НИКО: ВПР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9119852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/>
          </p:nvPr>
        </p:nvGraphicFramePr>
        <p:xfrm>
          <a:off x="251518" y="1916832"/>
          <a:ext cx="8640961" cy="46006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42"/>
                <a:gridCol w="1311764"/>
                <a:gridCol w="1568556"/>
                <a:gridCol w="1296144"/>
                <a:gridCol w="1368152"/>
                <a:gridCol w="1368152"/>
                <a:gridCol w="1368151"/>
              </a:tblGrid>
              <a:tr h="36244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Сентябрь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Октябрь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Ноябрь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Декабрь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Январь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Февраль</a:t>
                      </a:r>
                      <a:endParaRPr lang="ru-RU" dirty="0"/>
                    </a:p>
                  </a:txBody>
                  <a:tcPr/>
                </a:tc>
              </a:tr>
              <a:tr h="1981357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2017-2018 </a:t>
                      </a:r>
                      <a:r>
                        <a:rPr lang="ru-RU" sz="1600" b="1" dirty="0" err="1" smtClean="0"/>
                        <a:t>уч.г</a:t>
                      </a:r>
                      <a:r>
                        <a:rPr lang="ru-RU" sz="1600" b="1" dirty="0" smtClean="0"/>
                        <a:t>.</a:t>
                      </a:r>
                      <a:endParaRPr lang="ru-RU" sz="1600" b="1" dirty="0"/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Диагностика </a:t>
                      </a:r>
                      <a:r>
                        <a:rPr lang="ru-RU" sz="1600" dirty="0" err="1" smtClean="0"/>
                        <a:t>метапредметных</a:t>
                      </a:r>
                      <a:r>
                        <a:rPr lang="ru-RU" sz="1600" dirty="0" smtClean="0"/>
                        <a:t> результатов (6-7 </a:t>
                      </a:r>
                      <a:r>
                        <a:rPr lang="ru-RU" sz="1600" dirty="0" err="1" smtClean="0"/>
                        <a:t>кл</a:t>
                      </a:r>
                      <a:r>
                        <a:rPr lang="ru-RU" sz="1600" dirty="0" smtClean="0"/>
                        <a:t>.)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Русский язык (9 </a:t>
                      </a:r>
                      <a:r>
                        <a:rPr lang="ru-RU" sz="1600" dirty="0" err="1" smtClean="0"/>
                        <a:t>кл</a:t>
                      </a:r>
                      <a:r>
                        <a:rPr lang="ru-RU" sz="1600" dirty="0" smtClean="0"/>
                        <a:t>.). </a:t>
                      </a:r>
                    </a:p>
                    <a:p>
                      <a:endParaRPr lang="ru-RU" sz="1600" dirty="0" smtClean="0"/>
                    </a:p>
                    <a:p>
                      <a:r>
                        <a:rPr lang="ru-RU" sz="1600" dirty="0" smtClean="0"/>
                        <a:t>Диагностика </a:t>
                      </a:r>
                      <a:r>
                        <a:rPr lang="ru-RU" sz="1600" dirty="0" err="1" smtClean="0"/>
                        <a:t>метапредмет-ных</a:t>
                      </a:r>
                      <a:r>
                        <a:rPr lang="ru-RU" sz="1600" dirty="0" smtClean="0"/>
                        <a:t> результатов (1-5 </a:t>
                      </a:r>
                      <a:r>
                        <a:rPr lang="ru-RU" sz="1600" dirty="0" err="1" smtClean="0"/>
                        <a:t>кл</a:t>
                      </a:r>
                      <a:r>
                        <a:rPr lang="ru-RU" sz="1600" dirty="0" smtClean="0"/>
                        <a:t>.)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Математика</a:t>
                      </a:r>
                    </a:p>
                    <a:p>
                      <a:r>
                        <a:rPr lang="ru-RU" sz="1600" dirty="0" smtClean="0"/>
                        <a:t>(7 </a:t>
                      </a:r>
                      <a:r>
                        <a:rPr lang="ru-RU" sz="1600" dirty="0" err="1" smtClean="0"/>
                        <a:t>кл</a:t>
                      </a:r>
                      <a:r>
                        <a:rPr lang="ru-RU" sz="1600" dirty="0" smtClean="0"/>
                        <a:t>.)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Иностранный язык (5 </a:t>
                      </a:r>
                      <a:r>
                        <a:rPr lang="ru-RU" sz="1600" dirty="0" err="1" smtClean="0"/>
                        <a:t>кл</a:t>
                      </a:r>
                      <a:r>
                        <a:rPr lang="ru-RU" sz="1600" dirty="0" smtClean="0"/>
                        <a:t>.)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11 </a:t>
                      </a:r>
                      <a:r>
                        <a:rPr lang="ru-RU" sz="1600" dirty="0" err="1" smtClean="0"/>
                        <a:t>кл</a:t>
                      </a:r>
                      <a:r>
                        <a:rPr lang="ru-RU" sz="1600" dirty="0" smtClean="0"/>
                        <a:t>. (выборочно)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История</a:t>
                      </a:r>
                    </a:p>
                    <a:p>
                      <a:r>
                        <a:rPr lang="ru-RU" sz="1600" dirty="0" smtClean="0"/>
                        <a:t> (6 </a:t>
                      </a:r>
                      <a:r>
                        <a:rPr lang="ru-RU" sz="1600" dirty="0" err="1" smtClean="0"/>
                        <a:t>кл</a:t>
                      </a:r>
                      <a:r>
                        <a:rPr lang="ru-RU" sz="1600" dirty="0" smtClean="0"/>
                        <a:t>.)</a:t>
                      </a:r>
                    </a:p>
                    <a:p>
                      <a:endParaRPr lang="ru-RU" sz="1600" dirty="0"/>
                    </a:p>
                  </a:txBody>
                  <a:tcPr/>
                </a:tc>
              </a:tr>
              <a:tr h="2192701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2018-2019 </a:t>
                      </a:r>
                      <a:r>
                        <a:rPr lang="ru-RU" sz="1600" b="1" dirty="0" err="1" smtClean="0"/>
                        <a:t>уч.г</a:t>
                      </a:r>
                      <a:r>
                        <a:rPr lang="ru-RU" sz="1600" b="1" dirty="0" smtClean="0"/>
                        <a:t>.</a:t>
                      </a:r>
                      <a:endParaRPr lang="ru-RU" sz="1600" b="1" dirty="0"/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Диагностика </a:t>
                      </a:r>
                      <a:r>
                        <a:rPr lang="ru-RU" sz="1600" dirty="0" err="1" smtClean="0"/>
                        <a:t>метапредметных</a:t>
                      </a:r>
                      <a:r>
                        <a:rPr lang="ru-RU" sz="1600" dirty="0" smtClean="0"/>
                        <a:t> результатов (6-8 </a:t>
                      </a:r>
                      <a:r>
                        <a:rPr lang="ru-RU" sz="1600" dirty="0" err="1" smtClean="0"/>
                        <a:t>кл</a:t>
                      </a:r>
                      <a:r>
                        <a:rPr lang="ru-RU" sz="1600" dirty="0" smtClean="0"/>
                        <a:t>.)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Русский язык (9 </a:t>
                      </a:r>
                      <a:r>
                        <a:rPr lang="ru-RU" sz="1600" dirty="0" err="1" smtClean="0"/>
                        <a:t>кл</a:t>
                      </a:r>
                      <a:r>
                        <a:rPr lang="ru-RU" sz="1600" dirty="0" smtClean="0"/>
                        <a:t>.).</a:t>
                      </a:r>
                    </a:p>
                    <a:p>
                      <a:r>
                        <a:rPr lang="ru-RU" sz="1600" dirty="0" smtClean="0"/>
                        <a:t> </a:t>
                      </a:r>
                    </a:p>
                    <a:p>
                      <a:r>
                        <a:rPr lang="ru-RU" sz="1600" dirty="0" smtClean="0"/>
                        <a:t>Диагностика </a:t>
                      </a:r>
                      <a:r>
                        <a:rPr lang="ru-RU" sz="1600" dirty="0" err="1" smtClean="0"/>
                        <a:t>метапредмет-ных</a:t>
                      </a:r>
                      <a:r>
                        <a:rPr lang="ru-RU" sz="1600" dirty="0" smtClean="0"/>
                        <a:t> результатов (1-5 </a:t>
                      </a:r>
                      <a:r>
                        <a:rPr lang="ru-RU" sz="1600" dirty="0" err="1" smtClean="0"/>
                        <a:t>кл</a:t>
                      </a:r>
                      <a:r>
                        <a:rPr lang="ru-RU" sz="1600" dirty="0" smtClean="0"/>
                        <a:t>.)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Математика</a:t>
                      </a:r>
                    </a:p>
                    <a:p>
                      <a:r>
                        <a:rPr lang="ru-RU" sz="1600" dirty="0" smtClean="0"/>
                        <a:t>(8 </a:t>
                      </a:r>
                      <a:r>
                        <a:rPr lang="ru-RU" sz="1600" dirty="0" err="1" smtClean="0"/>
                        <a:t>кл</a:t>
                      </a:r>
                      <a:r>
                        <a:rPr lang="ru-RU" sz="1600" dirty="0" smtClean="0"/>
                        <a:t>.)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Физика</a:t>
                      </a:r>
                      <a:r>
                        <a:rPr lang="ru-RU" sz="1600" baseline="0" dirty="0" smtClean="0"/>
                        <a:t> </a:t>
                      </a:r>
                      <a:r>
                        <a:rPr lang="ru-RU" sz="1600" dirty="0" smtClean="0"/>
                        <a:t>/ Биология (10 </a:t>
                      </a:r>
                      <a:r>
                        <a:rPr lang="ru-RU" sz="1600" dirty="0" err="1" smtClean="0"/>
                        <a:t>кл</a:t>
                      </a:r>
                      <a:r>
                        <a:rPr lang="ru-RU" sz="1600" dirty="0" smtClean="0"/>
                        <a:t>.)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9, 11 </a:t>
                      </a:r>
                      <a:r>
                        <a:rPr lang="ru-RU" sz="1600" dirty="0" err="1" smtClean="0"/>
                        <a:t>кл</a:t>
                      </a:r>
                      <a:r>
                        <a:rPr lang="ru-RU" sz="1600" dirty="0" smtClean="0"/>
                        <a:t>. (выборочно)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Информатика</a:t>
                      </a:r>
                    </a:p>
                    <a:p>
                      <a:r>
                        <a:rPr lang="ru-RU" sz="1600" dirty="0" smtClean="0"/>
                        <a:t> (7 </a:t>
                      </a:r>
                      <a:r>
                        <a:rPr lang="ru-RU" sz="1600" dirty="0" err="1" smtClean="0"/>
                        <a:t>кл</a:t>
                      </a:r>
                      <a:r>
                        <a:rPr lang="ru-RU" sz="1600" dirty="0" smtClean="0"/>
                        <a:t>.)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РДР в 2017-2019 </a:t>
            </a:r>
            <a:r>
              <a:rPr lang="ru-RU" b="1" dirty="0" err="1" smtClean="0"/>
              <a:t>г.г</a:t>
            </a:r>
            <a:r>
              <a:rPr lang="ru-RU" b="1" dirty="0" smtClean="0"/>
              <a:t>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9018902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/>
          </p:nvPr>
        </p:nvGraphicFramePr>
        <p:xfrm>
          <a:off x="251518" y="1916832"/>
          <a:ext cx="8640961" cy="44496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42"/>
                <a:gridCol w="1296144"/>
                <a:gridCol w="3240360"/>
                <a:gridCol w="1008112"/>
                <a:gridCol w="2736303"/>
              </a:tblGrid>
              <a:tr h="191982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Сентябрь</a:t>
                      </a:r>
                      <a:endParaRPr lang="ru-RU" dirty="0"/>
                    </a:p>
                    <a:p>
                      <a:r>
                        <a:rPr lang="ru-RU" dirty="0" smtClean="0"/>
                        <a:t>Октябрь</a:t>
                      </a:r>
                      <a:endParaRPr lang="ru-RU" dirty="0"/>
                    </a:p>
                    <a:p>
                      <a:r>
                        <a:rPr lang="ru-RU" dirty="0" smtClean="0"/>
                        <a:t>Ноябрь</a:t>
                      </a:r>
                    </a:p>
                    <a:p>
                      <a:r>
                        <a:rPr lang="ru-RU" dirty="0" smtClean="0"/>
                        <a:t>Декабрь</a:t>
                      </a:r>
                    </a:p>
                    <a:p>
                      <a:r>
                        <a:rPr lang="ru-RU" dirty="0" smtClean="0"/>
                        <a:t>Январь</a:t>
                      </a:r>
                    </a:p>
                    <a:p>
                      <a:r>
                        <a:rPr lang="ru-RU" dirty="0" smtClean="0"/>
                        <a:t>Февраль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Март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Апрель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Май</a:t>
                      </a:r>
                      <a:endParaRPr lang="ru-RU" dirty="0"/>
                    </a:p>
                  </a:txBody>
                  <a:tcPr/>
                </a:tc>
              </a:tr>
              <a:tr h="2256638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2018-2019 </a:t>
                      </a:r>
                      <a:r>
                        <a:rPr lang="ru-RU" sz="1600" b="1" dirty="0" err="1" smtClean="0"/>
                        <a:t>уч.г</a:t>
                      </a:r>
                      <a:r>
                        <a:rPr lang="ru-RU" sz="1600" b="1" dirty="0" smtClean="0"/>
                        <a:t>.</a:t>
                      </a:r>
                      <a:endParaRPr lang="ru-RU" sz="1600" b="1" dirty="0"/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 </a:t>
                      </a:r>
                      <a:endParaRPr lang="ru-RU" sz="1600" dirty="0"/>
                    </a:p>
                    <a:p>
                      <a:r>
                        <a:rPr lang="ru-RU" sz="1600" dirty="0" smtClean="0"/>
                        <a:t> </a:t>
                      </a:r>
                      <a:endParaRPr lang="ru-RU" sz="1600" dirty="0"/>
                    </a:p>
                    <a:p>
                      <a:r>
                        <a:rPr lang="ru-RU" sz="1600" dirty="0" smtClean="0"/>
                        <a:t> 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Предэкзаменационная работа по МАТЕМАТИКЕ, 11 класс</a:t>
                      </a:r>
                    </a:p>
                    <a:p>
                      <a:endParaRPr lang="ru-RU" sz="16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Предэкзаменационные работы по МАТЕМАТИКЕ, ИНФОРМАТИКЕ,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ГЕОГРАФИИ, ОБЩЕСТВОЗНАНИЮ.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9 класс</a:t>
                      </a:r>
                    </a:p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 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Сочинение по</a:t>
                      </a:r>
                      <a:r>
                        <a:rPr lang="ru-RU" sz="1600" baseline="0" dirty="0" smtClean="0"/>
                        <a:t> ЛИТЕРАТУРЕ, 10 класс</a:t>
                      </a:r>
                      <a:endParaRPr lang="ru-RU" sz="1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 smtClean="0"/>
              <a:t>Предэкзаменационные ДР             в 2018-2019 </a:t>
            </a:r>
            <a:r>
              <a:rPr lang="ru-RU" sz="4000" b="1" dirty="0" err="1" smtClean="0"/>
              <a:t>уч.г</a:t>
            </a:r>
            <a:r>
              <a:rPr lang="ru-RU" sz="4000" b="1" dirty="0" smtClean="0"/>
              <a:t>.</a:t>
            </a: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26748499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dirty="0" smtClean="0"/>
              <a:t> 4-5 класс (штатный режим)</a:t>
            </a:r>
          </a:p>
          <a:p>
            <a:r>
              <a:rPr lang="ru-RU" sz="4000" dirty="0" smtClean="0"/>
              <a:t> 6 класс (апробация)</a:t>
            </a:r>
          </a:p>
          <a:p>
            <a:r>
              <a:rPr lang="ru-RU" sz="4000" dirty="0" smtClean="0"/>
              <a:t> Октябрь 2017 г. – ВПР по русскому языку, 2 и 5 классы</a:t>
            </a:r>
          </a:p>
          <a:p>
            <a:r>
              <a:rPr lang="ru-RU" sz="4000" dirty="0" smtClean="0"/>
              <a:t>11 класс </a:t>
            </a:r>
            <a:r>
              <a:rPr lang="ru-RU" sz="4000" smtClean="0"/>
              <a:t>– апрель-май 2018 г.</a:t>
            </a:r>
            <a:endParaRPr lang="ru-RU" sz="4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ВПР в 2017-2018 </a:t>
            </a:r>
            <a:r>
              <a:rPr lang="ru-RU" b="1" dirty="0" err="1" smtClean="0"/>
              <a:t>уч.г</a:t>
            </a:r>
            <a:r>
              <a:rPr lang="ru-RU" b="1" dirty="0" smtClean="0"/>
              <a:t>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30693125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731" y="4365105"/>
            <a:ext cx="7767021" cy="504056"/>
          </a:xfrm>
        </p:spPr>
        <p:txBody>
          <a:bodyPr/>
          <a:lstStyle/>
          <a:p>
            <a:r>
              <a:rPr lang="ru-RU" sz="3200" b="1" dirty="0" smtClean="0"/>
              <a:t>ВПР в 2018-2019 учебном году</a:t>
            </a:r>
            <a:endParaRPr lang="ru-RU" sz="3200" b="1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8489" y="4869160"/>
            <a:ext cx="7756264" cy="1512168"/>
          </a:xfrm>
        </p:spPr>
        <p:txBody>
          <a:bodyPr>
            <a:no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sz="2800" dirty="0" smtClean="0"/>
              <a:t>Функции и особенности ВПР.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2800" dirty="0" smtClean="0"/>
              <a:t>Охватываемые предметы для разных классов.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2800" dirty="0" smtClean="0"/>
              <a:t>Регламент ВПР и система оценивания.</a:t>
            </a:r>
            <a:endParaRPr lang="ru-RU" sz="2800" dirty="0"/>
          </a:p>
        </p:txBody>
      </p:sp>
      <p:pic>
        <p:nvPicPr>
          <p:cNvPr id="1026" name="Picture 2" descr="https://www.uchportal.ru/_nw/7/76423875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2" r="5712"/>
          <a:stretch>
            <a:fillRect/>
          </a:stretch>
        </p:blipFill>
        <p:spPr bwMode="auto">
          <a:xfrm rot="240000">
            <a:off x="2202321" y="323281"/>
            <a:ext cx="4772156" cy="3755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263270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/>
          </p:nvPr>
        </p:nvGraphicFramePr>
        <p:xfrm>
          <a:off x="698500" y="2132855"/>
          <a:ext cx="8049964" cy="44039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53677"/>
                <a:gridCol w="1571305"/>
                <a:gridCol w="2224782"/>
                <a:gridCol w="1800200"/>
              </a:tblGrid>
              <a:tr h="614948">
                <a:tc>
                  <a:txBody>
                    <a:bodyPr/>
                    <a:lstStyle/>
                    <a:p>
                      <a:r>
                        <a:rPr lang="ru-RU" dirty="0" smtClean="0"/>
                        <a:t>Предмет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День недели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Дата проведения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Рекомендуемое время</a:t>
                      </a:r>
                      <a:endParaRPr lang="ru-RU" dirty="0"/>
                    </a:p>
                  </a:txBody>
                  <a:tcPr/>
                </a:tc>
              </a:tr>
              <a:tr h="351399">
                <a:tc>
                  <a:txBody>
                    <a:bodyPr/>
                    <a:lstStyle/>
                    <a:p>
                      <a:r>
                        <a:rPr lang="ru-RU" dirty="0" smtClean="0"/>
                        <a:t>Экология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Пн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10 сентября</a:t>
                      </a:r>
                      <a:endParaRPr lang="ru-RU" dirty="0"/>
                    </a:p>
                  </a:txBody>
                  <a:tcPr/>
                </a:tc>
                <a:tc rowSpan="10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 13.00 час.</a:t>
                      </a:r>
                      <a:endParaRPr lang="ru-RU" dirty="0"/>
                    </a:p>
                  </a:txBody>
                  <a:tcPr anchor="ctr"/>
                </a:tc>
              </a:tr>
              <a:tr h="351399">
                <a:tc>
                  <a:txBody>
                    <a:bodyPr/>
                    <a:lstStyle/>
                    <a:p>
                      <a:r>
                        <a:rPr lang="ru-RU" dirty="0" smtClean="0"/>
                        <a:t>Право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12 сентября</a:t>
                      </a:r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51399">
                <a:tc>
                  <a:txBody>
                    <a:bodyPr/>
                    <a:lstStyle/>
                    <a:p>
                      <a:r>
                        <a:rPr lang="ru-RU" dirty="0" smtClean="0"/>
                        <a:t>География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Пт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14 сентября</a:t>
                      </a:r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51399">
                <a:tc>
                  <a:txBody>
                    <a:bodyPr/>
                    <a:lstStyle/>
                    <a:p>
                      <a:r>
                        <a:rPr lang="ru-RU" dirty="0" smtClean="0"/>
                        <a:t>Русский язык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Пн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17 сентября</a:t>
                      </a:r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51399">
                <a:tc>
                  <a:txBody>
                    <a:bodyPr/>
                    <a:lstStyle/>
                    <a:p>
                      <a:r>
                        <a:rPr lang="ru-RU" dirty="0" smtClean="0"/>
                        <a:t>Китайский язык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19 сентября</a:t>
                      </a:r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51399">
                <a:tc>
                  <a:txBody>
                    <a:bodyPr/>
                    <a:lstStyle/>
                    <a:p>
                      <a:r>
                        <a:rPr lang="ru-RU" dirty="0" smtClean="0"/>
                        <a:t>ОБЖ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Пт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21 сентября</a:t>
                      </a:r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51399">
                <a:tc>
                  <a:txBody>
                    <a:bodyPr/>
                    <a:lstStyle/>
                    <a:p>
                      <a:r>
                        <a:rPr lang="ru-RU" dirty="0" smtClean="0"/>
                        <a:t>История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Пн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24 сентября</a:t>
                      </a:r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72009"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Физическая культура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26 сентября</a:t>
                      </a:r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51399">
                <a:tc>
                  <a:txBody>
                    <a:bodyPr/>
                    <a:lstStyle/>
                    <a:p>
                      <a:r>
                        <a:rPr lang="ru-RU" dirty="0" smtClean="0"/>
                        <a:t>Испанский язык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Чт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27 сентября</a:t>
                      </a:r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51399">
                <a:tc>
                  <a:txBody>
                    <a:bodyPr/>
                    <a:lstStyle/>
                    <a:p>
                      <a:r>
                        <a:rPr lang="ru-RU" dirty="0" smtClean="0"/>
                        <a:t>Математика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Пт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28 сентября</a:t>
                      </a:r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/>
              <a:t>График проведения школьного этапа </a:t>
            </a:r>
            <a:r>
              <a:rPr lang="ru-RU" sz="3200" b="1" dirty="0" err="1" smtClean="0"/>
              <a:t>ВсОШ</a:t>
            </a:r>
            <a:r>
              <a:rPr lang="ru-RU" sz="3200" b="1" dirty="0" smtClean="0"/>
              <a:t> в 2018-2019 </a:t>
            </a:r>
            <a:r>
              <a:rPr lang="ru-RU" sz="3200" b="1" dirty="0" err="1" smtClean="0"/>
              <a:t>уч.г</a:t>
            </a:r>
            <a:r>
              <a:rPr lang="ru-RU" sz="3200" b="1" dirty="0" smtClean="0"/>
              <a:t>. (сентябрь)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310293638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67544" y="49532"/>
            <a:ext cx="842493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Районный </a:t>
            </a:r>
            <a:r>
              <a:rPr lang="ru-RU" altLang="ru-RU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этап</a:t>
            </a:r>
            <a:endParaRPr lang="ru-RU" altLang="ru-RU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Диаграмма 5"/>
          <p:cNvGraphicFramePr>
            <a:graphicFrameLocks/>
          </p:cNvGraphicFramePr>
          <p:nvPr>
            <p:extLst/>
          </p:nvPr>
        </p:nvGraphicFramePr>
        <p:xfrm>
          <a:off x="251520" y="836712"/>
          <a:ext cx="8496944" cy="5760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06145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dirty="0" err="1" smtClean="0"/>
              <a:t>ВсОШ</a:t>
            </a:r>
            <a:r>
              <a:rPr lang="ru-RU" sz="4400" dirty="0" smtClean="0"/>
              <a:t>: школьный этап (охват)</a:t>
            </a:r>
            <a:endParaRPr lang="ru-RU" sz="44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2016-2017 </a:t>
            </a:r>
            <a:r>
              <a:rPr lang="ru-RU" dirty="0" err="1" smtClean="0"/>
              <a:t>уч.г</a:t>
            </a:r>
            <a:r>
              <a:rPr lang="ru-RU" dirty="0" smtClean="0"/>
              <a:t>.</a:t>
            </a:r>
            <a:endParaRPr lang="ru-RU" dirty="0"/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sz="half" idx="2"/>
            <p:extLst/>
          </p:nvPr>
        </p:nvGraphicFramePr>
        <p:xfrm>
          <a:off x="251520" y="2174875"/>
          <a:ext cx="4245868" cy="3951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 smtClean="0"/>
              <a:t>2017-2018 </a:t>
            </a:r>
            <a:r>
              <a:rPr lang="ru-RU" dirty="0" err="1" smtClean="0"/>
              <a:t>уч.г</a:t>
            </a:r>
            <a:r>
              <a:rPr lang="ru-RU" dirty="0" smtClean="0"/>
              <a:t>.</a:t>
            </a:r>
            <a:endParaRPr lang="ru-RU" dirty="0"/>
          </a:p>
        </p:txBody>
      </p:sp>
      <p:graphicFrame>
        <p:nvGraphicFramePr>
          <p:cNvPr id="9" name="Объект 8"/>
          <p:cNvGraphicFramePr>
            <a:graphicFrameLocks noGrp="1"/>
          </p:cNvGraphicFramePr>
          <p:nvPr>
            <p:ph sz="quarter" idx="4"/>
            <p:extLst/>
          </p:nvPr>
        </p:nvGraphicFramePr>
        <p:xfrm>
          <a:off x="4645025" y="2174875"/>
          <a:ext cx="4247455" cy="3951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73822841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3200" dirty="0" smtClean="0"/>
              <a:t>Всероссийская олимпиада школьников  Победители и призёры 2017-2018 </a:t>
            </a:r>
            <a:r>
              <a:rPr lang="ru-RU" sz="3200" dirty="0" err="1" smtClean="0"/>
              <a:t>уч.г</a:t>
            </a:r>
            <a:r>
              <a:rPr lang="ru-RU" sz="3200" dirty="0" smtClean="0"/>
              <a:t>. (по этапам)</a:t>
            </a:r>
            <a:endParaRPr lang="ru-RU" sz="32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4294611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/>
          <p:cNvGraphicFramePr>
            <a:graphicFrameLocks/>
          </p:cNvGraphicFramePr>
          <p:nvPr>
            <p:extLst/>
          </p:nvPr>
        </p:nvGraphicFramePr>
        <p:xfrm>
          <a:off x="683568" y="836712"/>
          <a:ext cx="8064896" cy="53285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44366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Твердый переплет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вердый переплет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1578</TotalTime>
  <Words>1397</Words>
  <Application>Microsoft Office PowerPoint</Application>
  <PresentationFormat>Экран (4:3)</PresentationFormat>
  <Paragraphs>311</Paragraphs>
  <Slides>30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6" baseType="lpstr">
      <vt:lpstr>Arial</vt:lpstr>
      <vt:lpstr>Book Antiqua</vt:lpstr>
      <vt:lpstr>Calibri</vt:lpstr>
      <vt:lpstr>Times New Roman</vt:lpstr>
      <vt:lpstr>Wingdings</vt:lpstr>
      <vt:lpstr>Твердый переплет</vt:lpstr>
      <vt:lpstr> Образовательный процесс 2018 г. </vt:lpstr>
      <vt:lpstr>Уровни общего образования              (ч. 4 ст. 11 Закона № 273-ФЗ)</vt:lpstr>
      <vt:lpstr>Основные образовательные программы общего образования</vt:lpstr>
      <vt:lpstr>Приложение к Основной образовательной программе основного общего образования по ФГОС ООО ГБОУ СОШ № 4 Кусто (утв. приказом ГБОУ СОШ № 4 Кусто от 01.09.2017 г. № 01091)</vt:lpstr>
      <vt:lpstr>Годовой учебный план ГБОУ СОШ № 4 Кусто</vt:lpstr>
      <vt:lpstr>Годовой учебный план ГБОУ СОШ № 4 Кусто</vt:lpstr>
      <vt:lpstr>Годовой учебный план ГБОУ СОШ № 4 Кусто</vt:lpstr>
      <vt:lpstr>Презентация PowerPoint</vt:lpstr>
      <vt:lpstr>Подходы к проектированию учебного плана</vt:lpstr>
      <vt:lpstr>Успеваемость и качество обучения по школе</vt:lpstr>
      <vt:lpstr>Региональный компонент. 2018-2019 уч.г.</vt:lpstr>
      <vt:lpstr>Промежуточная аттестация</vt:lpstr>
      <vt:lpstr>Промежуточная аттестация: формы</vt:lpstr>
      <vt:lpstr>О ликвидации академической задолженности</vt:lpstr>
      <vt:lpstr>Ликвидация академической задолженности</vt:lpstr>
      <vt:lpstr>Ликвидация академической задолженности</vt:lpstr>
      <vt:lpstr>Проведение индивидуального отбора в ГБОУ СОШ № 4 Кусто. 2017-2018 уч.г.</vt:lpstr>
      <vt:lpstr>Организации, проводившие независимую оценку качества образования в 2017-2018 уч.г.</vt:lpstr>
      <vt:lpstr>РДР (эксперимент)</vt:lpstr>
      <vt:lpstr>ИМЦ</vt:lpstr>
      <vt:lpstr>НИКО: ВПР</vt:lpstr>
      <vt:lpstr>РДР в 2017-2019 г.г.</vt:lpstr>
      <vt:lpstr>Предэкзаменационные ДР             в 2018-2019 уч.г.</vt:lpstr>
      <vt:lpstr>ВПР в 2017-2018 уч.г.</vt:lpstr>
      <vt:lpstr>ВПР в 2018-2019 учебном году</vt:lpstr>
      <vt:lpstr>График проведения школьного этапа ВсОШ в 2018-2019 уч.г. (сентябрь)</vt:lpstr>
      <vt:lpstr> </vt:lpstr>
      <vt:lpstr>ВсОШ: школьный этап (охват)</vt:lpstr>
      <vt:lpstr>Всероссийская олимпиада школьников  Победители и призёры 2017-2018 уч.г. (по этапам)</vt:lpstr>
      <vt:lpstr>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Анализируем урок в соответствии с новыми стандартами</dc:title>
  <dc:creator>Admin</dc:creator>
  <cp:lastModifiedBy>Валентина Падерина</cp:lastModifiedBy>
  <cp:revision>79</cp:revision>
  <cp:lastPrinted>2018-06-13T08:58:51Z</cp:lastPrinted>
  <dcterms:created xsi:type="dcterms:W3CDTF">2016-03-17T15:11:55Z</dcterms:created>
  <dcterms:modified xsi:type="dcterms:W3CDTF">2019-04-20T12:53:23Z</dcterms:modified>
</cp:coreProperties>
</file>