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61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36F571-9350-49CB-92D0-8A9489AFDEC3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34685B-1A87-4788-AE6B-7A7B641C4A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21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DA8D5F-F700-4ECF-BB77-58EF9B2E135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504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DA8D5F-F700-4ECF-BB77-58EF9B2E135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055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11692-A72C-4E80-95C2-73DE8A04B306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D3602-5175-4D9B-98B7-6BA44174A2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836711"/>
          </a:xfrm>
        </p:spPr>
        <p:txBody>
          <a:bodyPr>
            <a:normAutofit/>
          </a:bodyPr>
          <a:lstStyle/>
          <a:p>
            <a:r>
              <a:rPr lang="ru-RU" dirty="0" smtClean="0"/>
              <a:t>РЕЗУЛЬТАТЫ </a:t>
            </a:r>
            <a:r>
              <a:rPr lang="ru-RU" dirty="0" smtClean="0"/>
              <a:t>ОГЭ  2018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336127"/>
              </p:ext>
            </p:extLst>
          </p:nvPr>
        </p:nvGraphicFramePr>
        <p:xfrm>
          <a:off x="395536" y="1988840"/>
          <a:ext cx="8501120" cy="4643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224"/>
                <a:gridCol w="1085856"/>
                <a:gridCol w="1714512"/>
                <a:gridCol w="1857388"/>
                <a:gridCol w="2143140"/>
              </a:tblGrid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Средняя отметка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Средний балл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СРЕДНИЙ БАЛЛ РАЙОНА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</a:t>
                      </a:r>
                      <a:r>
                        <a:rPr lang="ru-RU" baseline="0" dirty="0" smtClean="0"/>
                        <a:t>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43(52)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FF0000"/>
                          </a:solidFill>
                        </a:rPr>
                        <a:t>4,3</a:t>
                      </a:r>
                      <a:r>
                        <a:rPr lang="ru-RU" dirty="0" smtClean="0"/>
                        <a:t>(4,63)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33,3 (34,21)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4.15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43(52)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3,86 (4,17)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17,51 (19,77)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3,96</a:t>
                      </a:r>
                      <a:endParaRPr lang="ru-RU" sz="2400" b="1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r>
                        <a:rPr lang="ru-RU" baseline="0" dirty="0" smtClean="0"/>
                        <a:t> (5)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FF0000"/>
                          </a:solidFill>
                        </a:rPr>
                        <a:t>4,5</a:t>
                      </a:r>
                      <a:r>
                        <a:rPr lang="ru-RU" dirty="0" smtClean="0"/>
                        <a:t> (4,2)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 (28)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4,05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r>
                        <a:rPr lang="ru-RU" baseline="0" dirty="0" smtClean="0"/>
                        <a:t> (4)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(4,75)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16(19,77)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3,7</a:t>
                      </a:r>
                      <a:endParaRPr lang="ru-RU" sz="1600" b="1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и ИКТ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r>
                        <a:rPr lang="ru-RU" baseline="0" dirty="0" smtClean="0"/>
                        <a:t> (6)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(4,3)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13,3</a:t>
                      </a:r>
                      <a:r>
                        <a:rPr lang="ru-RU" baseline="0" dirty="0" smtClean="0"/>
                        <a:t> (16,5)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4,25</a:t>
                      </a:r>
                      <a:endParaRPr lang="ru-RU" sz="2000" b="1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r>
                        <a:rPr lang="ru-RU" baseline="0" dirty="0" smtClean="0"/>
                        <a:t> (0)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23,3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4.34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164288" y="323364"/>
            <a:ext cx="1617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Приложение 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285859"/>
          </a:xfrm>
        </p:spPr>
        <p:txBody>
          <a:bodyPr/>
          <a:lstStyle/>
          <a:p>
            <a:r>
              <a:rPr lang="ru-RU" dirty="0" smtClean="0"/>
              <a:t>РЕЗУЛЬТАТЫ ОГЭ  2018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57160" y="1142984"/>
          <a:ext cx="8501120" cy="4643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224"/>
                <a:gridCol w="1700224"/>
                <a:gridCol w="1700224"/>
                <a:gridCol w="1700224"/>
                <a:gridCol w="1700224"/>
              </a:tblGrid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Средняя отметка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Средний балл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СРЕДНИЙ БАЛЛ РАЙОНА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1(2)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ru-RU" dirty="0" smtClean="0"/>
                        <a:t>5)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32(38,5)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3.95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4(7)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0000"/>
                          </a:solidFill>
                        </a:rPr>
                        <a:t>4,5 </a:t>
                      </a:r>
                      <a:r>
                        <a:rPr lang="ru-RU" dirty="0" smtClean="0"/>
                        <a:t>(4,57)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27,5(18,43)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4,04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 (19)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FF0000"/>
                          </a:solidFill>
                        </a:rPr>
                        <a:t>3,9 </a:t>
                      </a:r>
                      <a:r>
                        <a:rPr lang="ru-RU" dirty="0" smtClean="0"/>
                        <a:t>(3,74)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27,4(32,14)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3,53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Французский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42(48)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3,92 (4,31)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50,9 (55,98)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3,94</a:t>
                      </a:r>
                      <a:endParaRPr lang="ru-RU" sz="2000" b="1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3(1)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r>
                        <a:rPr lang="ru-RU" dirty="0" smtClean="0"/>
                        <a:t> (4)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 (54)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4,29</a:t>
                      </a:r>
                      <a:endParaRPr lang="ru-RU" dirty="0"/>
                    </a:p>
                  </a:txBody>
                  <a:tcPr/>
                </a:tc>
              </a:tr>
              <a:tr h="66335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ГОДОВЫЕ И ОГЭ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857230"/>
          <a:ext cx="8229600" cy="5709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Повысили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Понизили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Без изменений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 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 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735410"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 43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17</a:t>
                      </a:r>
                      <a:endParaRPr lang="ru-RU" dirty="0"/>
                    </a:p>
                  </a:txBody>
                  <a:tcPr/>
                </a:tc>
              </a:tr>
              <a:tr h="639813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 43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Алгебра 8</a:t>
                      </a:r>
                    </a:p>
                    <a:p>
                      <a:r>
                        <a:rPr lang="ru-RU" dirty="0" smtClean="0"/>
                        <a:t>Геометрия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Алгебра 6</a:t>
                      </a:r>
                    </a:p>
                    <a:p>
                      <a:r>
                        <a:rPr lang="ru-RU" dirty="0" smtClean="0"/>
                        <a:t>Геометрия3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Алгебра 29</a:t>
                      </a:r>
                    </a:p>
                    <a:p>
                      <a:r>
                        <a:rPr lang="ru-RU" dirty="0" smtClean="0"/>
                        <a:t>Геометрия30</a:t>
                      </a:r>
                    </a:p>
                  </a:txBody>
                  <a:tcPr/>
                </a:tc>
              </a:tr>
              <a:tr h="499799"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Французский яз 42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/>
                </a:tc>
              </a:tr>
              <a:tr h="426071"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 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0715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ЕГЭ  2018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348" y="642919"/>
          <a:ext cx="7715305" cy="6262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4217"/>
                <a:gridCol w="1331907"/>
                <a:gridCol w="1843098"/>
                <a:gridCol w="2786083"/>
              </a:tblGrid>
              <a:tr h="2879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порог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количество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Средний балл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Calibri"/>
                          <a:cs typeface="Times New Roman"/>
                        </a:rPr>
                        <a:t>Средний балл района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37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русский</a:t>
                      </a:r>
                      <a:endParaRPr lang="ru-RU" sz="18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язык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69(37)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78,3 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(77,47)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24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74,57</a:t>
                      </a:r>
                      <a:b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Климатов 96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Шумилина 96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Щукина 96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18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литература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12(9)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68,7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(65,14)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32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62,92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Щукина 94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41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история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11(8)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70,09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(70,82)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32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60,90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Шихолева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79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Виноградов 79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797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обществознание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28(12)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67,29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64,42)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42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Селезнев 36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59,34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Шихолева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97,Гоцманова 92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94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французский язык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20(11)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80,75 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(81,17)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Порог22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80,29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Климатов 100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Щукина 96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199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Calibri"/>
                          <a:cs typeface="Times New Roman"/>
                        </a:rPr>
                        <a:t>английский язык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8(3)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73,63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(72,67)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22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73,51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Шихолева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87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0715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ЕГЭ  2018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57224" y="642918"/>
          <a:ext cx="7715300" cy="5938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60"/>
                <a:gridCol w="1171584"/>
                <a:gridCol w="1000132"/>
                <a:gridCol w="1928826"/>
                <a:gridCol w="2071698"/>
              </a:tblGrid>
              <a:tr h="4005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предмет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количество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Средняя отметка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Средний балл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+mn-lt"/>
                          <a:ea typeface="Calibri"/>
                          <a:cs typeface="Times New Roman"/>
                        </a:rPr>
                        <a:t>Средний</a:t>
                      </a:r>
                      <a:r>
                        <a:rPr lang="ru-RU" sz="1100" baseline="0" dirty="0" smtClean="0">
                          <a:latin typeface="+mn-lt"/>
                          <a:ea typeface="Calibri"/>
                          <a:cs typeface="Times New Roman"/>
                        </a:rPr>
                        <a:t>  балл </a:t>
                      </a:r>
                      <a:r>
                        <a:rPr lang="ru-RU" sz="1100" baseline="0" dirty="0" err="1" smtClean="0">
                          <a:latin typeface="+mn-lt"/>
                          <a:ea typeface="Calibri"/>
                          <a:cs typeface="Times New Roman"/>
                        </a:rPr>
                        <a:t>райоа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138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математика баз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33(24)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4,4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(4,5)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15,76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(16,58)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4,18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Шихолева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Пляскина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20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18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математика  </a:t>
                      </a:r>
                      <a:r>
                        <a:rPr lang="ru-RU" sz="1800" dirty="0" err="1">
                          <a:latin typeface="Calibri"/>
                          <a:ea typeface="Calibri"/>
                          <a:cs typeface="Times New Roman"/>
                        </a:rPr>
                        <a:t>проф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38(14)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55,42 (56,43)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27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56,29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Телятник 78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физика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16(9)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57,19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(52,67)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Порог36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61,65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Буценко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78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Телятник 78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38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информатика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7(4)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67,57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(69,75)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40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69,94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Македон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88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86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биология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11(7)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58,64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(66,13)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36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Плугатырева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30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52,75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latin typeface="Calibri"/>
                          <a:ea typeface="Calibri"/>
                          <a:cs typeface="Times New Roman"/>
                        </a:rPr>
                        <a:t>Суравнева</a:t>
                      </a: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 90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07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Calibri"/>
                          <a:cs typeface="Times New Roman"/>
                        </a:rPr>
                        <a:t>химия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10 (6)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53,3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(60,17)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Calibri"/>
                          <a:ea typeface="Calibri"/>
                          <a:cs typeface="Times New Roman"/>
                        </a:rPr>
                        <a:t>Порог 36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latin typeface="Calibri"/>
                          <a:ea typeface="Calibri"/>
                          <a:cs typeface="Times New Roman"/>
                        </a:rPr>
                        <a:t>63,33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err="1" smtClean="0">
                          <a:latin typeface="Calibri"/>
                          <a:ea typeface="Calibri"/>
                          <a:cs typeface="Times New Roman"/>
                        </a:rPr>
                        <a:t>Хальзова</a:t>
                      </a:r>
                      <a:r>
                        <a:rPr lang="ru-RU" sz="1800" b="0" dirty="0" smtClean="0">
                          <a:latin typeface="Calibri"/>
                          <a:ea typeface="Calibri"/>
                          <a:cs typeface="Times New Roman"/>
                        </a:rPr>
                        <a:t> 92</a:t>
                      </a:r>
                      <a:endParaRPr lang="ru-RU" sz="1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406</Words>
  <Application>Microsoft Office PowerPoint</Application>
  <PresentationFormat>Экран (4:3)</PresentationFormat>
  <Paragraphs>219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Тема Office</vt:lpstr>
      <vt:lpstr>РЕЗУЛЬТАТЫ ОГЭ  2018</vt:lpstr>
      <vt:lpstr>РЕЗУЛЬТАТЫ ОГЭ  2018</vt:lpstr>
      <vt:lpstr>ГОДОВЫЕ И ОГЭ</vt:lpstr>
      <vt:lpstr>РЕЗУЛЬТАТЫ ЕГЭ  2018 </vt:lpstr>
      <vt:lpstr>РЕЗУЛЬТАТЫ ЕГЭ  2018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Элеонора</dc:creator>
  <cp:lastModifiedBy>Anastasia</cp:lastModifiedBy>
  <cp:revision>30</cp:revision>
  <dcterms:created xsi:type="dcterms:W3CDTF">2018-08-29T18:25:55Z</dcterms:created>
  <dcterms:modified xsi:type="dcterms:W3CDTF">2019-04-20T22:52:41Z</dcterms:modified>
</cp:coreProperties>
</file>